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7.jpg" ContentType="image/png"/>
  <Override PartName="/ppt/media/image20.jpg" ContentType="image/png"/>
  <Override PartName="/ppt/media/image21.jpg" ContentType="image/png"/>
  <Override PartName="/ppt/media/image24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79" r:id="rId3"/>
    <p:sldId id="258" r:id="rId4"/>
    <p:sldId id="261" r:id="rId5"/>
    <p:sldId id="263" r:id="rId6"/>
    <p:sldId id="280" r:id="rId7"/>
    <p:sldId id="275" r:id="rId8"/>
    <p:sldId id="281" r:id="rId9"/>
    <p:sldId id="283" r:id="rId10"/>
    <p:sldId id="284" r:id="rId11"/>
    <p:sldId id="285" r:id="rId12"/>
    <p:sldId id="286" r:id="rId13"/>
    <p:sldId id="298" r:id="rId14"/>
    <p:sldId id="299" r:id="rId15"/>
    <p:sldId id="300" r:id="rId16"/>
    <p:sldId id="290" r:id="rId17"/>
    <p:sldId id="287" r:id="rId18"/>
    <p:sldId id="288" r:id="rId19"/>
    <p:sldId id="277" r:id="rId20"/>
    <p:sldId id="291" r:id="rId21"/>
    <p:sldId id="292" r:id="rId22"/>
    <p:sldId id="294" r:id="rId23"/>
    <p:sldId id="295" r:id="rId24"/>
    <p:sldId id="296" r:id="rId25"/>
    <p:sldId id="293" r:id="rId26"/>
    <p:sldId id="297" r:id="rId27"/>
    <p:sldId id="27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00966-83BA-4290-B055-D4E34BAE501C}" v="243" dt="2019-05-29T02:26:17.008"/>
  </p1510:revLst>
</p1510:revInfo>
</file>

<file path=ppt/tableStyles.xml><?xml version="1.0" encoding="utf-8"?>
<a:tblStyleLst xmlns:a="http://schemas.openxmlformats.org/drawingml/2006/main" def="{DC03B4AD-F5E7-448E-9E90-0E6780AA49B4}">
  <a:tblStyle styleId="{DC03B4AD-F5E7-448E-9E90-0E6780AA49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9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ÂM TIÊN ĐIỀN AN" userId="5040ca42-e854-4327-9ce0-00d1f00abda8" providerId="ADAL" clId="{DE788BC2-DC27-4199-AC89-006F20941B7E}"/>
    <pc:docChg chg="undo redo custSel addSld delSld modSld sldOrd">
      <pc:chgData name="LÂM TIÊN ĐIỀN AN" userId="5040ca42-e854-4327-9ce0-00d1f00abda8" providerId="ADAL" clId="{DE788BC2-DC27-4199-AC89-006F20941B7E}" dt="2019-05-27T13:46:26.854" v="911" actId="1076"/>
      <pc:docMkLst>
        <pc:docMk/>
      </pc:docMkLst>
      <pc:sldChg chg="modSp">
        <pc:chgData name="LÂM TIÊN ĐIỀN AN" userId="5040ca42-e854-4327-9ce0-00d1f00abda8" providerId="ADAL" clId="{DE788BC2-DC27-4199-AC89-006F20941B7E}" dt="2019-05-27T03:12:35.133" v="35" actId="1076"/>
        <pc:sldMkLst>
          <pc:docMk/>
          <pc:sldMk cId="0" sldId="256"/>
        </pc:sldMkLst>
        <pc:spChg chg="mod">
          <ac:chgData name="LÂM TIÊN ĐIỀN AN" userId="5040ca42-e854-4327-9ce0-00d1f00abda8" providerId="ADAL" clId="{DE788BC2-DC27-4199-AC89-006F20941B7E}" dt="2019-05-27T03:12:35.133" v="35" actId="1076"/>
          <ac:spMkLst>
            <pc:docMk/>
            <pc:sldMk cId="0" sldId="256"/>
            <ac:spMk id="141" creationId="{00000000-0000-0000-0000-000000000000}"/>
          </ac:spMkLst>
        </pc:spChg>
      </pc:sldChg>
      <pc:sldChg chg="modSp">
        <pc:chgData name="LÂM TIÊN ĐIỀN AN" userId="5040ca42-e854-4327-9ce0-00d1f00abda8" providerId="ADAL" clId="{DE788BC2-DC27-4199-AC89-006F20941B7E}" dt="2019-05-27T03:33:15.186" v="287" actId="20577"/>
        <pc:sldMkLst>
          <pc:docMk/>
          <pc:sldMk cId="0" sldId="258"/>
        </pc:sldMkLst>
        <pc:spChg chg="mod">
          <ac:chgData name="LÂM TIÊN ĐIỀN AN" userId="5040ca42-e854-4327-9ce0-00d1f00abda8" providerId="ADAL" clId="{DE788BC2-DC27-4199-AC89-006F20941B7E}" dt="2019-05-27T03:33:15.186" v="287" actId="20577"/>
          <ac:spMkLst>
            <pc:docMk/>
            <pc:sldMk cId="0" sldId="258"/>
            <ac:spMk id="168" creationId="{00000000-0000-0000-0000-000000000000}"/>
          </ac:spMkLst>
        </pc:spChg>
      </pc:sldChg>
      <pc:sldChg chg="addSp delSp modSp">
        <pc:chgData name="LÂM TIÊN ĐIỀN AN" userId="5040ca42-e854-4327-9ce0-00d1f00abda8" providerId="ADAL" clId="{DE788BC2-DC27-4199-AC89-006F20941B7E}" dt="2019-05-27T04:21:22.326" v="487" actId="20577"/>
        <pc:sldMkLst>
          <pc:docMk/>
          <pc:sldMk cId="0" sldId="261"/>
        </pc:sldMkLst>
        <pc:spChg chg="mod">
          <ac:chgData name="LÂM TIÊN ĐIỀN AN" userId="5040ca42-e854-4327-9ce0-00d1f00abda8" providerId="ADAL" clId="{DE788BC2-DC27-4199-AC89-006F20941B7E}" dt="2019-05-27T03:43:38.700" v="417" actId="692"/>
          <ac:spMkLst>
            <pc:docMk/>
            <pc:sldMk cId="0" sldId="261"/>
            <ac:spMk id="16" creationId="{70F2EA73-0520-4243-8B6E-15E0EBE631E7}"/>
          </ac:spMkLst>
        </pc:spChg>
        <pc:spChg chg="mod">
          <ac:chgData name="LÂM TIÊN ĐIỀN AN" userId="5040ca42-e854-4327-9ce0-00d1f00abda8" providerId="ADAL" clId="{DE788BC2-DC27-4199-AC89-006F20941B7E}" dt="2019-05-27T03:43:38.700" v="417" actId="692"/>
          <ac:spMkLst>
            <pc:docMk/>
            <pc:sldMk cId="0" sldId="261"/>
            <ac:spMk id="17" creationId="{5C97BF98-1E29-4157-92D9-FC79F3B1C2A4}"/>
          </ac:spMkLst>
        </pc:spChg>
        <pc:spChg chg="mod">
          <ac:chgData name="LÂM TIÊN ĐIỀN AN" userId="5040ca42-e854-4327-9ce0-00d1f00abda8" providerId="ADAL" clId="{DE788BC2-DC27-4199-AC89-006F20941B7E}" dt="2019-05-27T03:43:38.700" v="417" actId="692"/>
          <ac:spMkLst>
            <pc:docMk/>
            <pc:sldMk cId="0" sldId="261"/>
            <ac:spMk id="18" creationId="{DB465564-6E0B-4D9B-BA97-A106FF896C55}"/>
          </ac:spMkLst>
        </pc:spChg>
        <pc:spChg chg="mod">
          <ac:chgData name="LÂM TIÊN ĐIỀN AN" userId="5040ca42-e854-4327-9ce0-00d1f00abda8" providerId="ADAL" clId="{DE788BC2-DC27-4199-AC89-006F20941B7E}" dt="2019-05-27T03:43:38.700" v="417" actId="692"/>
          <ac:spMkLst>
            <pc:docMk/>
            <pc:sldMk cId="0" sldId="261"/>
            <ac:spMk id="19" creationId="{B1CD340B-5B7E-44A9-B3D1-2346BBDD8125}"/>
          </ac:spMkLst>
        </pc:spChg>
        <pc:spChg chg="mod">
          <ac:chgData name="LÂM TIÊN ĐIỀN AN" userId="5040ca42-e854-4327-9ce0-00d1f00abda8" providerId="ADAL" clId="{DE788BC2-DC27-4199-AC89-006F20941B7E}" dt="2019-05-27T03:43:38.700" v="417" actId="692"/>
          <ac:spMkLst>
            <pc:docMk/>
            <pc:sldMk cId="0" sldId="261"/>
            <ac:spMk id="20" creationId="{E832B9B4-8CA3-4C5B-B824-12E526E4CF6D}"/>
          </ac:spMkLst>
        </pc:spChg>
        <pc:spChg chg="mod">
          <ac:chgData name="LÂM TIÊN ĐIỀN AN" userId="5040ca42-e854-4327-9ce0-00d1f00abda8" providerId="ADAL" clId="{DE788BC2-DC27-4199-AC89-006F20941B7E}" dt="2019-05-27T03:43:38.700" v="417" actId="692"/>
          <ac:spMkLst>
            <pc:docMk/>
            <pc:sldMk cId="0" sldId="261"/>
            <ac:spMk id="21" creationId="{FA63F41F-1945-4419-BD78-8161D96450C5}"/>
          </ac:spMkLst>
        </pc:spChg>
        <pc:spChg chg="mod">
          <ac:chgData name="LÂM TIÊN ĐIỀN AN" userId="5040ca42-e854-4327-9ce0-00d1f00abda8" providerId="ADAL" clId="{DE788BC2-DC27-4199-AC89-006F20941B7E}" dt="2019-05-27T03:43:38.700" v="417" actId="692"/>
          <ac:spMkLst>
            <pc:docMk/>
            <pc:sldMk cId="0" sldId="261"/>
            <ac:spMk id="22" creationId="{9E92E2F4-0FE6-4D79-B833-8B92922A6A24}"/>
          </ac:spMkLst>
        </pc:spChg>
        <pc:spChg chg="mod">
          <ac:chgData name="LÂM TIÊN ĐIỀN AN" userId="5040ca42-e854-4327-9ce0-00d1f00abda8" providerId="ADAL" clId="{DE788BC2-DC27-4199-AC89-006F20941B7E}" dt="2019-05-27T03:43:38.700" v="417" actId="692"/>
          <ac:spMkLst>
            <pc:docMk/>
            <pc:sldMk cId="0" sldId="261"/>
            <ac:spMk id="23" creationId="{5AE8FE97-AD66-4356-9BA8-315354810F56}"/>
          </ac:spMkLst>
        </pc:spChg>
        <pc:spChg chg="mod">
          <ac:chgData name="LÂM TIÊN ĐIỀN AN" userId="5040ca42-e854-4327-9ce0-00d1f00abda8" providerId="ADAL" clId="{DE788BC2-DC27-4199-AC89-006F20941B7E}" dt="2019-05-27T03:42:44.356" v="396" actId="20577"/>
          <ac:spMkLst>
            <pc:docMk/>
            <pc:sldMk cId="0" sldId="261"/>
            <ac:spMk id="193" creationId="{00000000-0000-0000-0000-000000000000}"/>
          </ac:spMkLst>
        </pc:spChg>
        <pc:spChg chg="mod">
          <ac:chgData name="LÂM TIÊN ĐIỀN AN" userId="5040ca42-e854-4327-9ce0-00d1f00abda8" providerId="ADAL" clId="{DE788BC2-DC27-4199-AC89-006F20941B7E}" dt="2019-05-27T04:21:22.326" v="487" actId="20577"/>
          <ac:spMkLst>
            <pc:docMk/>
            <pc:sldMk cId="0" sldId="261"/>
            <ac:spMk id="194" creationId="{00000000-0000-0000-0000-000000000000}"/>
          </ac:spMkLst>
        </pc:spChg>
        <pc:grpChg chg="add mod">
          <ac:chgData name="LÂM TIÊN ĐIỀN AN" userId="5040ca42-e854-4327-9ce0-00d1f00abda8" providerId="ADAL" clId="{DE788BC2-DC27-4199-AC89-006F20941B7E}" dt="2019-05-27T03:43:08.793" v="415" actId="1036"/>
          <ac:grpSpMkLst>
            <pc:docMk/>
            <pc:sldMk cId="0" sldId="261"/>
            <ac:grpSpMk id="15" creationId="{5256517F-F2A2-44AE-9633-20777F8A7D2E}"/>
          </ac:grpSpMkLst>
        </pc:grpChg>
        <pc:grpChg chg="mod">
          <ac:chgData name="LÂM TIÊN ĐIỀN AN" userId="5040ca42-e854-4327-9ce0-00d1f00abda8" providerId="ADAL" clId="{DE788BC2-DC27-4199-AC89-006F20941B7E}" dt="2019-05-27T04:19:45.925" v="441" actId="1076"/>
          <ac:grpSpMkLst>
            <pc:docMk/>
            <pc:sldMk cId="0" sldId="261"/>
            <ac:grpSpMk id="189" creationId="{00000000-0000-0000-0000-000000000000}"/>
          </ac:grpSpMkLst>
        </pc:grpChg>
        <pc:picChg chg="add mod ord">
          <ac:chgData name="LÂM TIÊN ĐIỀN AN" userId="5040ca42-e854-4327-9ce0-00d1f00abda8" providerId="ADAL" clId="{DE788BC2-DC27-4199-AC89-006F20941B7E}" dt="2019-05-27T04:20:41.878" v="486" actId="1038"/>
          <ac:picMkLst>
            <pc:docMk/>
            <pc:sldMk cId="0" sldId="261"/>
            <ac:picMk id="3" creationId="{024B90CC-37F0-4FDE-B30F-07170F3AD509}"/>
          </ac:picMkLst>
        </pc:picChg>
        <pc:picChg chg="del">
          <ac:chgData name="LÂM TIÊN ĐIỀN AN" userId="5040ca42-e854-4327-9ce0-00d1f00abda8" providerId="ADAL" clId="{DE788BC2-DC27-4199-AC89-006F20941B7E}" dt="2019-05-27T04:20:11.586" v="447" actId="478"/>
          <ac:picMkLst>
            <pc:docMk/>
            <pc:sldMk cId="0" sldId="261"/>
            <ac:picMk id="188" creationId="{00000000-0000-0000-0000-000000000000}"/>
          </ac:picMkLst>
        </pc:picChg>
        <pc:picChg chg="add del mod">
          <ac:chgData name="LÂM TIÊN ĐIỀN AN" userId="5040ca42-e854-4327-9ce0-00d1f00abda8" providerId="ADAL" clId="{DE788BC2-DC27-4199-AC89-006F20941B7E}" dt="2019-05-27T04:11:12.464" v="439" actId="478"/>
          <ac:picMkLst>
            <pc:docMk/>
            <pc:sldMk cId="0" sldId="261"/>
            <ac:picMk id="1026" creationId="{85705B8C-2A26-4500-B50B-0C9325C26D03}"/>
          </ac:picMkLst>
        </pc:picChg>
      </pc:sldChg>
      <pc:sldChg chg="addSp delSp modSp">
        <pc:chgData name="LÂM TIÊN ĐIỀN AN" userId="5040ca42-e854-4327-9ce0-00d1f00abda8" providerId="ADAL" clId="{DE788BC2-DC27-4199-AC89-006F20941B7E}" dt="2019-05-27T05:04:48.565" v="851" actId="1076"/>
        <pc:sldMkLst>
          <pc:docMk/>
          <pc:sldMk cId="0" sldId="263"/>
        </pc:sldMkLst>
        <pc:spChg chg="mod">
          <ac:chgData name="LÂM TIÊN ĐIỀN AN" userId="5040ca42-e854-4327-9ce0-00d1f00abda8" providerId="ADAL" clId="{DE788BC2-DC27-4199-AC89-006F20941B7E}" dt="2019-05-27T04:37:16.765" v="640" actId="20577"/>
          <ac:spMkLst>
            <pc:docMk/>
            <pc:sldMk cId="0" sldId="263"/>
            <ac:spMk id="224" creationId="{00000000-0000-0000-0000-000000000000}"/>
          </ac:spMkLst>
        </pc:spChg>
        <pc:spChg chg="mod">
          <ac:chgData name="LÂM TIÊN ĐIỀN AN" userId="5040ca42-e854-4327-9ce0-00d1f00abda8" providerId="ADAL" clId="{DE788BC2-DC27-4199-AC89-006F20941B7E}" dt="2019-05-27T04:32:45.100" v="579" actId="20577"/>
          <ac:spMkLst>
            <pc:docMk/>
            <pc:sldMk cId="0" sldId="263"/>
            <ac:spMk id="225" creationId="{00000000-0000-0000-0000-000000000000}"/>
          </ac:spMkLst>
        </pc:spChg>
        <pc:spChg chg="mod">
          <ac:chgData name="LÂM TIÊN ĐIỀN AN" userId="5040ca42-e854-4327-9ce0-00d1f00abda8" providerId="ADAL" clId="{DE788BC2-DC27-4199-AC89-006F20941B7E}" dt="2019-05-27T04:37:47.022" v="676" actId="20577"/>
          <ac:spMkLst>
            <pc:docMk/>
            <pc:sldMk cId="0" sldId="263"/>
            <ac:spMk id="226" creationId="{00000000-0000-0000-0000-000000000000}"/>
          </ac:spMkLst>
        </pc:spChg>
        <pc:picChg chg="add del mod ord">
          <ac:chgData name="LÂM TIÊN ĐIỀN AN" userId="5040ca42-e854-4327-9ce0-00d1f00abda8" providerId="ADAL" clId="{DE788BC2-DC27-4199-AC89-006F20941B7E}" dt="2019-05-27T05:04:48.565" v="851" actId="1076"/>
          <ac:picMkLst>
            <pc:docMk/>
            <pc:sldMk cId="0" sldId="263"/>
            <ac:picMk id="3" creationId="{A297760C-2FB9-4CAE-9D60-E23A869181A4}"/>
          </ac:picMkLst>
        </pc:picChg>
      </pc:sldChg>
      <pc:sldChg chg="addSp delSp modSp">
        <pc:chgData name="LÂM TIÊN ĐIỀN AN" userId="5040ca42-e854-4327-9ce0-00d1f00abda8" providerId="ADAL" clId="{DE788BC2-DC27-4199-AC89-006F20941B7E}" dt="2019-05-27T04:25:09.850" v="516" actId="478"/>
        <pc:sldMkLst>
          <pc:docMk/>
          <pc:sldMk cId="0" sldId="275"/>
        </pc:sldMkLst>
        <pc:spChg chg="mod">
          <ac:chgData name="LÂM TIÊN ĐIỀN AN" userId="5040ca42-e854-4327-9ce0-00d1f00abda8" providerId="ADAL" clId="{DE788BC2-DC27-4199-AC89-006F20941B7E}" dt="2019-05-27T03:25:06.232" v="79" actId="1076"/>
          <ac:spMkLst>
            <pc:docMk/>
            <pc:sldMk cId="0" sldId="275"/>
            <ac:spMk id="385" creationId="{00000000-0000-0000-0000-000000000000}"/>
          </ac:spMkLst>
        </pc:spChg>
        <pc:spChg chg="del mod">
          <ac:chgData name="LÂM TIÊN ĐIỀN AN" userId="5040ca42-e854-4327-9ce0-00d1f00abda8" providerId="ADAL" clId="{DE788BC2-DC27-4199-AC89-006F20941B7E}" dt="2019-05-27T04:25:09.850" v="516" actId="478"/>
          <ac:spMkLst>
            <pc:docMk/>
            <pc:sldMk cId="0" sldId="275"/>
            <ac:spMk id="386" creationId="{00000000-0000-0000-0000-000000000000}"/>
          </ac:spMkLst>
        </pc:spChg>
        <pc:spChg chg="mod">
          <ac:chgData name="LÂM TIÊN ĐIỀN AN" userId="5040ca42-e854-4327-9ce0-00d1f00abda8" providerId="ADAL" clId="{DE788BC2-DC27-4199-AC89-006F20941B7E}" dt="2019-05-27T03:19:12.603" v="68" actId="20577"/>
          <ac:spMkLst>
            <pc:docMk/>
            <pc:sldMk cId="0" sldId="275"/>
            <ac:spMk id="393" creationId="{00000000-0000-0000-0000-000000000000}"/>
          </ac:spMkLst>
        </pc:spChg>
        <pc:grpChg chg="del">
          <ac:chgData name="LÂM TIÊN ĐIỀN AN" userId="5040ca42-e854-4327-9ce0-00d1f00abda8" providerId="ADAL" clId="{DE788BC2-DC27-4199-AC89-006F20941B7E}" dt="2019-05-27T03:18:55.511" v="66" actId="478"/>
          <ac:grpSpMkLst>
            <pc:docMk/>
            <pc:sldMk cId="0" sldId="275"/>
            <ac:grpSpMk id="388" creationId="{00000000-0000-0000-0000-000000000000}"/>
          </ac:grpSpMkLst>
        </pc:grpChg>
        <pc:picChg chg="add del mod ord modCrop">
          <ac:chgData name="LÂM TIÊN ĐIỀN AN" userId="5040ca42-e854-4327-9ce0-00d1f00abda8" providerId="ADAL" clId="{DE788BC2-DC27-4199-AC89-006F20941B7E}" dt="2019-05-27T03:24:39.790" v="74" actId="478"/>
          <ac:picMkLst>
            <pc:docMk/>
            <pc:sldMk cId="0" sldId="275"/>
            <ac:picMk id="3" creationId="{D85DA83C-6F05-45EC-8E52-9E54704AB1FD}"/>
          </ac:picMkLst>
        </pc:picChg>
        <pc:picChg chg="add mod ord">
          <ac:chgData name="LÂM TIÊN ĐIỀN AN" userId="5040ca42-e854-4327-9ce0-00d1f00abda8" providerId="ADAL" clId="{DE788BC2-DC27-4199-AC89-006F20941B7E}" dt="2019-05-27T04:25:06.224" v="514" actId="167"/>
          <ac:picMkLst>
            <pc:docMk/>
            <pc:sldMk cId="0" sldId="275"/>
            <ac:picMk id="5" creationId="{3C4D187E-F227-47B9-917B-07C496A8FC95}"/>
          </ac:picMkLst>
        </pc:picChg>
      </pc:sldChg>
      <pc:sldChg chg="addSp delSp modSp">
        <pc:chgData name="LÂM TIÊN ĐIỀN AN" userId="5040ca42-e854-4327-9ce0-00d1f00abda8" providerId="ADAL" clId="{DE788BC2-DC27-4199-AC89-006F20941B7E}" dt="2019-05-27T04:24:57.709" v="513" actId="1076"/>
        <pc:sldMkLst>
          <pc:docMk/>
          <pc:sldMk cId="0" sldId="277"/>
        </pc:sldMkLst>
        <pc:spChg chg="del">
          <ac:chgData name="LÂM TIÊN ĐIỀN AN" userId="5040ca42-e854-4327-9ce0-00d1f00abda8" providerId="ADAL" clId="{DE788BC2-DC27-4199-AC89-006F20941B7E}" dt="2019-05-27T04:23:40.010" v="504" actId="478"/>
          <ac:spMkLst>
            <pc:docMk/>
            <pc:sldMk cId="0" sldId="277"/>
            <ac:spMk id="411" creationId="{00000000-0000-0000-0000-000000000000}"/>
          </ac:spMkLst>
        </pc:spChg>
        <pc:spChg chg="del">
          <ac:chgData name="LÂM TIÊN ĐIỀN AN" userId="5040ca42-e854-4327-9ce0-00d1f00abda8" providerId="ADAL" clId="{DE788BC2-DC27-4199-AC89-006F20941B7E}" dt="2019-05-27T04:24:48.946" v="511" actId="478"/>
          <ac:spMkLst>
            <pc:docMk/>
            <pc:sldMk cId="0" sldId="277"/>
            <ac:spMk id="412" creationId="{00000000-0000-0000-0000-000000000000}"/>
          </ac:spMkLst>
        </pc:spChg>
        <pc:spChg chg="mod">
          <ac:chgData name="LÂM TIÊN ĐIỀN AN" userId="5040ca42-e854-4327-9ce0-00d1f00abda8" providerId="ADAL" clId="{DE788BC2-DC27-4199-AC89-006F20941B7E}" dt="2019-05-27T04:23:03.961" v="499" actId="20577"/>
          <ac:spMkLst>
            <pc:docMk/>
            <pc:sldMk cId="0" sldId="277"/>
            <ac:spMk id="414" creationId="{00000000-0000-0000-0000-000000000000}"/>
          </ac:spMkLst>
        </pc:spChg>
        <pc:spChg chg="mod">
          <ac:chgData name="LÂM TIÊN ĐIỀN AN" userId="5040ca42-e854-4327-9ce0-00d1f00abda8" providerId="ADAL" clId="{DE788BC2-DC27-4199-AC89-006F20941B7E}" dt="2019-05-27T04:23:43.110" v="505" actId="20577"/>
          <ac:spMkLst>
            <pc:docMk/>
            <pc:sldMk cId="0" sldId="277"/>
            <ac:spMk id="415" creationId="{00000000-0000-0000-0000-000000000000}"/>
          </ac:spMkLst>
        </pc:spChg>
        <pc:picChg chg="add mod">
          <ac:chgData name="LÂM TIÊN ĐIỀN AN" userId="5040ca42-e854-4327-9ce0-00d1f00abda8" providerId="ADAL" clId="{DE788BC2-DC27-4199-AC89-006F20941B7E}" dt="2019-05-27T04:24:57.709" v="513" actId="1076"/>
          <ac:picMkLst>
            <pc:docMk/>
            <pc:sldMk cId="0" sldId="277"/>
            <ac:picMk id="7" creationId="{5E076EFE-8D33-4F0F-8A84-8F2823409D5B}"/>
          </ac:picMkLst>
        </pc:picChg>
      </pc:sldChg>
      <pc:sldChg chg="modSp">
        <pc:chgData name="LÂM TIÊN ĐIỀN AN" userId="5040ca42-e854-4327-9ce0-00d1f00abda8" providerId="ADAL" clId="{DE788BC2-DC27-4199-AC89-006F20941B7E}" dt="2019-05-27T03:14:07.047" v="40" actId="20577"/>
        <pc:sldMkLst>
          <pc:docMk/>
          <pc:sldMk cId="0" sldId="278"/>
        </pc:sldMkLst>
        <pc:spChg chg="mod">
          <ac:chgData name="LÂM TIÊN ĐIỀN AN" userId="5040ca42-e854-4327-9ce0-00d1f00abda8" providerId="ADAL" clId="{DE788BC2-DC27-4199-AC89-006F20941B7E}" dt="2019-05-27T03:14:07.047" v="40" actId="20577"/>
          <ac:spMkLst>
            <pc:docMk/>
            <pc:sldMk cId="0" sldId="278"/>
            <ac:spMk id="422" creationId="{00000000-0000-0000-0000-000000000000}"/>
          </ac:spMkLst>
        </pc:spChg>
      </pc:sldChg>
      <pc:sldChg chg="addSp delSp modSp add ord">
        <pc:chgData name="LÂM TIÊN ĐIỀN AN" userId="5040ca42-e854-4327-9ce0-00d1f00abda8" providerId="ADAL" clId="{DE788BC2-DC27-4199-AC89-006F20941B7E}" dt="2019-05-27T05:04:36.915" v="844" actId="1038"/>
        <pc:sldMkLst>
          <pc:docMk/>
          <pc:sldMk cId="1711464114" sldId="279"/>
        </pc:sldMkLst>
        <pc:picChg chg="add mod">
          <ac:chgData name="LÂM TIÊN ĐIỀN AN" userId="5040ca42-e854-4327-9ce0-00d1f00abda8" providerId="ADAL" clId="{DE788BC2-DC27-4199-AC89-006F20941B7E}" dt="2019-05-27T05:04:36.915" v="844" actId="1038"/>
          <ac:picMkLst>
            <pc:docMk/>
            <pc:sldMk cId="1711464114" sldId="279"/>
            <ac:picMk id="4" creationId="{F4FDF174-22A0-4D0F-BE6F-506D7C409EA1}"/>
          </ac:picMkLst>
        </pc:picChg>
        <pc:picChg chg="add del mod">
          <ac:chgData name="LÂM TIÊN ĐIỀN AN" userId="5040ca42-e854-4327-9ce0-00d1f00abda8" providerId="ADAL" clId="{DE788BC2-DC27-4199-AC89-006F20941B7E}" dt="2019-05-27T05:01:53.669" v="797"/>
          <ac:picMkLst>
            <pc:docMk/>
            <pc:sldMk cId="1711464114" sldId="279"/>
            <ac:picMk id="6" creationId="{26EADA4D-EDBF-4D05-A7BF-189A0F5181D8}"/>
          </ac:picMkLst>
        </pc:picChg>
      </pc:sldChg>
      <pc:sldChg chg="del">
        <pc:chgData name="LÂM TIÊN ĐIỀN AN" userId="5040ca42-e854-4327-9ce0-00d1f00abda8" providerId="ADAL" clId="{DE788BC2-DC27-4199-AC89-006F20941B7E}" dt="2019-05-27T03:27:23.924" v="81" actId="2696"/>
        <pc:sldMkLst>
          <pc:docMk/>
          <pc:sldMk cId="2373279593" sldId="280"/>
        </pc:sldMkLst>
        <pc:spChg chg="del">
          <ac:chgData name="LÂM TIÊN ĐIỀN AN" userId="5040ca42-e854-4327-9ce0-00d1f00abda8" providerId="ADAL" clId="{DE788BC2-DC27-4199-AC89-006F20941B7E}" dt="2019-05-27T04:39:37.463" v="681" actId="478"/>
          <ac:spMkLst>
            <pc:docMk/>
            <pc:sldMk cId="2373279593" sldId="280"/>
            <ac:spMk id="2" creationId="{1B3D85C8-6816-4ADA-80DF-FEE0666D9550}"/>
          </ac:spMkLst>
        </pc:spChg>
        <pc:spChg chg="del">
          <ac:chgData name="LÂM TIÊN ĐIỀN AN" userId="5040ca42-e854-4327-9ce0-00d1f00abda8" providerId="ADAL" clId="{DE788BC2-DC27-4199-AC89-006F20941B7E}" dt="2019-05-27T04:39:39.503" v="682" actId="478"/>
          <ac:spMkLst>
            <pc:docMk/>
            <pc:sldMk cId="2373279593" sldId="280"/>
            <ac:spMk id="3" creationId="{1C9C7DED-BDBE-4CAB-8547-C95BC332741B}"/>
          </ac:spMkLst>
        </pc:spChg>
        <pc:spChg chg="del">
          <ac:chgData name="LÂM TIÊN ĐIỀN AN" userId="5040ca42-e854-4327-9ce0-00d1f00abda8" providerId="ADAL" clId="{DE788BC2-DC27-4199-AC89-006F20941B7E}" dt="2019-05-27T04:39:40.154" v="683" actId="478"/>
          <ac:spMkLst>
            <pc:docMk/>
            <pc:sldMk cId="2373279593" sldId="280"/>
            <ac:spMk id="4" creationId="{E79809E4-A443-4FA5-9019-B576AB29646B}"/>
          </ac:spMkLst>
        </pc:spChg>
        <pc:graphicFrameChg chg="add del mod ord">
          <ac:chgData name="LÂM TIÊN ĐIỀN AN" userId="5040ca42-e854-4327-9ce0-00d1f00abda8" providerId="ADAL" clId="{DE788BC2-DC27-4199-AC89-006F20941B7E}" dt="2019-05-27T04:58:39.426" v="745"/>
          <ac:graphicFrameMkLst>
            <pc:docMk/>
            <pc:sldMk cId="2373279593" sldId="280"/>
            <ac:graphicFrameMk id="8" creationId="{C295809C-84B3-445C-B745-3471B49C0227}"/>
          </ac:graphicFrameMkLst>
        </pc:graphicFrameChg>
        <pc:graphicFrameChg chg="add del mod">
          <ac:chgData name="LÂM TIÊN ĐIỀN AN" userId="5040ca42-e854-4327-9ce0-00d1f00abda8" providerId="ADAL" clId="{DE788BC2-DC27-4199-AC89-006F20941B7E}" dt="2019-05-27T04:59:01.967" v="747" actId="478"/>
          <ac:graphicFrameMkLst>
            <pc:docMk/>
            <pc:sldMk cId="2373279593" sldId="280"/>
            <ac:graphicFrameMk id="9" creationId="{829001E2-BF94-45F5-B4F5-06ECE4473EED}"/>
          </ac:graphicFrameMkLst>
        </pc:graphicFrameChg>
        <pc:graphicFrameChg chg="add mod">
          <ac:chgData name="LÂM TIÊN ĐIỀN AN" userId="5040ca42-e854-4327-9ce0-00d1f00abda8" providerId="ADAL" clId="{DE788BC2-DC27-4199-AC89-006F20941B7E}" dt="2019-05-27T04:59:35.787" v="771" actId="1035"/>
          <ac:graphicFrameMkLst>
            <pc:docMk/>
            <pc:sldMk cId="2373279593" sldId="280"/>
            <ac:graphicFrameMk id="10" creationId="{39725D84-0DB4-44B5-8E94-8EA301668833}"/>
          </ac:graphicFrameMkLst>
        </pc:graphicFrameChg>
        <pc:picChg chg="add mod ord modCrop">
          <ac:chgData name="LÂM TIÊN ĐIỀN AN" userId="5040ca42-e854-4327-9ce0-00d1f00abda8" providerId="ADAL" clId="{DE788BC2-DC27-4199-AC89-006F20941B7E}" dt="2019-05-27T04:40:56.634" v="693" actId="1076"/>
          <ac:picMkLst>
            <pc:docMk/>
            <pc:sldMk cId="2373279593" sldId="280"/>
            <ac:picMk id="6" creationId="{DEC296F4-1B74-4DBE-A416-C5B8D34CE6E3}"/>
          </ac:picMkLst>
        </pc:picChg>
        <pc:picChg chg="add mod">
          <ac:chgData name="LÂM TIÊN ĐIỀN AN" userId="5040ca42-e854-4327-9ce0-00d1f00abda8" providerId="ADAL" clId="{DE788BC2-DC27-4199-AC89-006F20941B7E}" dt="2019-05-27T04:42:01.290" v="696" actId="1076"/>
          <ac:picMkLst>
            <pc:docMk/>
            <pc:sldMk cId="2373279593" sldId="280"/>
            <ac:picMk id="7" creationId="{5E25A221-4220-4352-8143-5DADECDB5426}"/>
          </ac:picMkLst>
        </pc:picChg>
        <pc:picChg chg="add mod ord">
          <ac:chgData name="LÂM TIÊN ĐIỀN AN" userId="5040ca42-e854-4327-9ce0-00d1f00abda8" providerId="ADAL" clId="{DE788BC2-DC27-4199-AC89-006F20941B7E}" dt="2019-05-27T04:40:54.717" v="692" actId="14100"/>
          <ac:picMkLst>
            <pc:docMk/>
            <pc:sldMk cId="2373279593" sldId="280"/>
            <ac:picMk id="2050" creationId="{575B7AF7-33EE-499E-9CBE-4F98B47DD1F9}"/>
          </ac:picMkLst>
        </pc:picChg>
        <pc:picChg chg="add mod modCrop">
          <ac:chgData name="LÂM TIÊN ĐIỀN AN" userId="5040ca42-e854-4327-9ce0-00d1f00abda8" providerId="ADAL" clId="{DE788BC2-DC27-4199-AC89-006F20941B7E}" dt="2019-05-27T04:46:29.945" v="705" actId="1076"/>
          <ac:picMkLst>
            <pc:docMk/>
            <pc:sldMk cId="2373279593" sldId="280"/>
            <ac:picMk id="2052" creationId="{989358F5-1738-4372-BBDB-830F8CA69755}"/>
          </ac:picMkLst>
        </pc:picChg>
        <pc:picChg chg="add mod modCrop">
          <ac:chgData name="LÂM TIÊN ĐIỀN AN" userId="5040ca42-e854-4327-9ce0-00d1f00abda8" providerId="ADAL" clId="{DE788BC2-DC27-4199-AC89-006F20941B7E}" dt="2019-05-27T04:48:13.038" v="734" actId="1037"/>
          <ac:picMkLst>
            <pc:docMk/>
            <pc:sldMk cId="2373279593" sldId="280"/>
            <ac:picMk id="2054" creationId="{B36D801F-67DF-442E-9F6B-EDD5FD549EBA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3:23.642" v="894" actId="1076"/>
        <pc:sldMkLst>
          <pc:docMk/>
          <pc:sldMk cId="895473331" sldId="281"/>
        </pc:sldMkLst>
        <pc:picChg chg="add mod">
          <ac:chgData name="LÂM TIÊN ĐIỀN AN" userId="5040ca42-e854-4327-9ce0-00d1f00abda8" providerId="ADAL" clId="{DE788BC2-DC27-4199-AC89-006F20941B7E}" dt="2019-05-27T13:43:23.642" v="894" actId="1076"/>
          <ac:picMkLst>
            <pc:docMk/>
            <pc:sldMk cId="895473331" sldId="281"/>
            <ac:picMk id="3" creationId="{92AF6BAF-CA17-4AD0-A90A-1F8C8285FF9B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3:13.645" v="893" actId="1076"/>
        <pc:sldMkLst>
          <pc:docMk/>
          <pc:sldMk cId="3017656336" sldId="283"/>
        </pc:sldMkLst>
        <pc:picChg chg="add mod">
          <ac:chgData name="LÂM TIÊN ĐIỀN AN" userId="5040ca42-e854-4327-9ce0-00d1f00abda8" providerId="ADAL" clId="{DE788BC2-DC27-4199-AC89-006F20941B7E}" dt="2019-05-27T13:43:13.645" v="893" actId="1076"/>
          <ac:picMkLst>
            <pc:docMk/>
            <pc:sldMk cId="3017656336" sldId="283"/>
            <ac:picMk id="3" creationId="{3908DE13-6D0C-4A28-BFBC-D7C474133F82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3:03.596" v="892" actId="1076"/>
        <pc:sldMkLst>
          <pc:docMk/>
          <pc:sldMk cId="2738817595" sldId="284"/>
        </pc:sldMkLst>
        <pc:picChg chg="add mod">
          <ac:chgData name="LÂM TIÊN ĐIỀN AN" userId="5040ca42-e854-4327-9ce0-00d1f00abda8" providerId="ADAL" clId="{DE788BC2-DC27-4199-AC89-006F20941B7E}" dt="2019-05-27T13:43:03.596" v="892" actId="1076"/>
          <ac:picMkLst>
            <pc:docMk/>
            <pc:sldMk cId="2738817595" sldId="284"/>
            <ac:picMk id="3" creationId="{4B4375F7-338C-48B8-AB5C-D3DE7B609F42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3:30.416" v="898" actId="1036"/>
        <pc:sldMkLst>
          <pc:docMk/>
          <pc:sldMk cId="3119862346" sldId="285"/>
        </pc:sldMkLst>
        <pc:picChg chg="add mod">
          <ac:chgData name="LÂM TIÊN ĐIỀN AN" userId="5040ca42-e854-4327-9ce0-00d1f00abda8" providerId="ADAL" clId="{DE788BC2-DC27-4199-AC89-006F20941B7E}" dt="2019-05-27T13:43:30.416" v="898" actId="1036"/>
          <ac:picMkLst>
            <pc:docMk/>
            <pc:sldMk cId="3119862346" sldId="285"/>
            <ac:picMk id="3" creationId="{C536A95B-8209-4E4A-89DD-3C0DAD9B038D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3:40.253" v="899" actId="1076"/>
        <pc:sldMkLst>
          <pc:docMk/>
          <pc:sldMk cId="3207797433" sldId="286"/>
        </pc:sldMkLst>
        <pc:picChg chg="add mod">
          <ac:chgData name="LÂM TIÊN ĐIỀN AN" userId="5040ca42-e854-4327-9ce0-00d1f00abda8" providerId="ADAL" clId="{DE788BC2-DC27-4199-AC89-006F20941B7E}" dt="2019-05-27T13:43:40.253" v="899" actId="1076"/>
          <ac:picMkLst>
            <pc:docMk/>
            <pc:sldMk cId="3207797433" sldId="286"/>
            <ac:picMk id="3" creationId="{8E76C66C-F7BE-4921-976F-3088F71D0A15}"/>
          </ac:picMkLst>
        </pc:picChg>
      </pc:sldChg>
      <pc:sldChg chg="addSp add">
        <pc:chgData name="LÂM TIÊN ĐIỀN AN" userId="5040ca42-e854-4327-9ce0-00d1f00abda8" providerId="ADAL" clId="{DE788BC2-DC27-4199-AC89-006F20941B7E}" dt="2019-05-27T13:39:59.207" v="868"/>
        <pc:sldMkLst>
          <pc:docMk/>
          <pc:sldMk cId="4197546134" sldId="287"/>
        </pc:sldMkLst>
        <pc:picChg chg="add">
          <ac:chgData name="LÂM TIÊN ĐIỀN AN" userId="5040ca42-e854-4327-9ce0-00d1f00abda8" providerId="ADAL" clId="{DE788BC2-DC27-4199-AC89-006F20941B7E}" dt="2019-05-27T13:39:59.207" v="868"/>
          <ac:picMkLst>
            <pc:docMk/>
            <pc:sldMk cId="4197546134" sldId="287"/>
            <ac:picMk id="3" creationId="{61906CD4-7235-4EC3-BB9D-4FB54D252A5B}"/>
          </ac:picMkLst>
        </pc:picChg>
        <pc:picChg chg="add">
          <ac:chgData name="LÂM TIÊN ĐIỀN AN" userId="5040ca42-e854-4327-9ce0-00d1f00abda8" providerId="ADAL" clId="{DE788BC2-DC27-4199-AC89-006F20941B7E}" dt="2019-05-27T13:39:59.207" v="868"/>
          <ac:picMkLst>
            <pc:docMk/>
            <pc:sldMk cId="4197546134" sldId="287"/>
            <ac:picMk id="4" creationId="{2E82B721-F0D4-40CB-8F21-32083892AE00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3:50.806" v="900" actId="1076"/>
        <pc:sldMkLst>
          <pc:docMk/>
          <pc:sldMk cId="111026987" sldId="288"/>
        </pc:sldMkLst>
        <pc:picChg chg="add mod">
          <ac:chgData name="LÂM TIÊN ĐIỀN AN" userId="5040ca42-e854-4327-9ce0-00d1f00abda8" providerId="ADAL" clId="{DE788BC2-DC27-4199-AC89-006F20941B7E}" dt="2019-05-27T13:43:50.806" v="900" actId="1076"/>
          <ac:picMkLst>
            <pc:docMk/>
            <pc:sldMk cId="111026987" sldId="288"/>
            <ac:picMk id="3" creationId="{8BC0D18D-AB39-4B93-87C8-2CFE4FC6FFAC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4:14.993" v="902" actId="1076"/>
        <pc:sldMkLst>
          <pc:docMk/>
          <pc:sldMk cId="4276634860" sldId="290"/>
        </pc:sldMkLst>
        <pc:picChg chg="add mod">
          <ac:chgData name="LÂM TIÊN ĐIỀN AN" userId="5040ca42-e854-4327-9ce0-00d1f00abda8" providerId="ADAL" clId="{DE788BC2-DC27-4199-AC89-006F20941B7E}" dt="2019-05-27T13:44:14.993" v="902" actId="1076"/>
          <ac:picMkLst>
            <pc:docMk/>
            <pc:sldMk cId="4276634860" sldId="290"/>
            <ac:picMk id="3" creationId="{B2FC188B-CDEB-4FC0-965F-8C48EDAB2761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4:22.970" v="903" actId="1076"/>
        <pc:sldMkLst>
          <pc:docMk/>
          <pc:sldMk cId="1159353754" sldId="291"/>
        </pc:sldMkLst>
        <pc:picChg chg="add mod">
          <ac:chgData name="LÂM TIÊN ĐIỀN AN" userId="5040ca42-e854-4327-9ce0-00d1f00abda8" providerId="ADAL" clId="{DE788BC2-DC27-4199-AC89-006F20941B7E}" dt="2019-05-27T13:44:22.970" v="903" actId="1076"/>
          <ac:picMkLst>
            <pc:docMk/>
            <pc:sldMk cId="1159353754" sldId="291"/>
            <ac:picMk id="3" creationId="{58C5DDD9-1D8D-4B19-B4B7-41F10537FCBA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4:30.114" v="904" actId="1076"/>
        <pc:sldMkLst>
          <pc:docMk/>
          <pc:sldMk cId="1913666054" sldId="292"/>
        </pc:sldMkLst>
        <pc:picChg chg="add mod">
          <ac:chgData name="LÂM TIÊN ĐIỀN AN" userId="5040ca42-e854-4327-9ce0-00d1f00abda8" providerId="ADAL" clId="{DE788BC2-DC27-4199-AC89-006F20941B7E}" dt="2019-05-27T13:44:30.114" v="904" actId="1076"/>
          <ac:picMkLst>
            <pc:docMk/>
            <pc:sldMk cId="1913666054" sldId="292"/>
            <ac:picMk id="3" creationId="{0AEE6D67-EDB6-4168-B96F-10D566E80A83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4:44.612" v="906" actId="1076"/>
        <pc:sldMkLst>
          <pc:docMk/>
          <pc:sldMk cId="116396980" sldId="293"/>
        </pc:sldMkLst>
        <pc:picChg chg="add mod">
          <ac:chgData name="LÂM TIÊN ĐIỀN AN" userId="5040ca42-e854-4327-9ce0-00d1f00abda8" providerId="ADAL" clId="{DE788BC2-DC27-4199-AC89-006F20941B7E}" dt="2019-05-27T13:44:44.612" v="906" actId="1076"/>
          <ac:picMkLst>
            <pc:docMk/>
            <pc:sldMk cId="116396980" sldId="293"/>
            <ac:picMk id="3" creationId="{777F7034-39A3-4F61-87F8-C7B15E5B42D2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4:49.865" v="907" actId="1076"/>
        <pc:sldMkLst>
          <pc:docMk/>
          <pc:sldMk cId="2633016462" sldId="294"/>
        </pc:sldMkLst>
        <pc:picChg chg="add mod">
          <ac:chgData name="LÂM TIÊN ĐIỀN AN" userId="5040ca42-e854-4327-9ce0-00d1f00abda8" providerId="ADAL" clId="{DE788BC2-DC27-4199-AC89-006F20941B7E}" dt="2019-05-27T13:44:49.865" v="907" actId="1076"/>
          <ac:picMkLst>
            <pc:docMk/>
            <pc:sldMk cId="2633016462" sldId="294"/>
            <ac:picMk id="3" creationId="{95BE0BC4-E39D-4841-89D3-DEC9AB183509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4:59.930" v="908" actId="1076"/>
        <pc:sldMkLst>
          <pc:docMk/>
          <pc:sldMk cId="1970709055" sldId="295"/>
        </pc:sldMkLst>
        <pc:picChg chg="add mod">
          <ac:chgData name="LÂM TIÊN ĐIỀN AN" userId="5040ca42-e854-4327-9ce0-00d1f00abda8" providerId="ADAL" clId="{DE788BC2-DC27-4199-AC89-006F20941B7E}" dt="2019-05-27T13:44:59.930" v="908" actId="1076"/>
          <ac:picMkLst>
            <pc:docMk/>
            <pc:sldMk cId="1970709055" sldId="295"/>
            <ac:picMk id="3" creationId="{900D6465-F986-4651-8CF2-8A5256C1D624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6:20.055" v="910" actId="1076"/>
        <pc:sldMkLst>
          <pc:docMk/>
          <pc:sldMk cId="1871976168" sldId="296"/>
        </pc:sldMkLst>
        <pc:picChg chg="add mod">
          <ac:chgData name="LÂM TIÊN ĐIỀN AN" userId="5040ca42-e854-4327-9ce0-00d1f00abda8" providerId="ADAL" clId="{DE788BC2-DC27-4199-AC89-006F20941B7E}" dt="2019-05-27T13:46:20.055" v="910" actId="1076"/>
          <ac:picMkLst>
            <pc:docMk/>
            <pc:sldMk cId="1871976168" sldId="296"/>
            <ac:picMk id="3" creationId="{B4B3E7FE-344B-4AF6-895D-D0EE42651637}"/>
          </ac:picMkLst>
        </pc:picChg>
      </pc:sldChg>
      <pc:sldChg chg="addSp modSp add">
        <pc:chgData name="LÂM TIÊN ĐIỀN AN" userId="5040ca42-e854-4327-9ce0-00d1f00abda8" providerId="ADAL" clId="{DE788BC2-DC27-4199-AC89-006F20941B7E}" dt="2019-05-27T13:46:26.854" v="911" actId="1076"/>
        <pc:sldMkLst>
          <pc:docMk/>
          <pc:sldMk cId="1973210569" sldId="297"/>
        </pc:sldMkLst>
        <pc:picChg chg="add mod">
          <ac:chgData name="LÂM TIÊN ĐIỀN AN" userId="5040ca42-e854-4327-9ce0-00d1f00abda8" providerId="ADAL" clId="{DE788BC2-DC27-4199-AC89-006F20941B7E}" dt="2019-05-27T13:46:26.854" v="911" actId="1076"/>
          <ac:picMkLst>
            <pc:docMk/>
            <pc:sldMk cId="1973210569" sldId="297"/>
            <ac:picMk id="3" creationId="{6D0B5687-A461-4231-B7EA-BE5A06BF9293}"/>
          </ac:picMkLst>
        </pc:picChg>
      </pc:sldChg>
      <pc:sldMasterChg chg="delSldLayout">
        <pc:chgData name="LÂM TIÊN ĐIỀN AN" userId="5040ca42-e854-4327-9ce0-00d1f00abda8" providerId="ADAL" clId="{DE788BC2-DC27-4199-AC89-006F20941B7E}" dt="2019-05-27T04:25:16.600" v="518" actId="2696"/>
        <pc:sldMasterMkLst>
          <pc:docMk/>
          <pc:sldMasterMk cId="0" sldId="2147483660"/>
        </pc:sldMasterMkLst>
      </pc:sldMasterChg>
    </pc:docChg>
  </pc:docChgLst>
  <pc:docChgLst>
    <pc:chgData name="LÂM TIÊN ĐIỀN AN" userId="5040ca42-e854-4327-9ce0-00d1f00abda8" providerId="ADAL" clId="{23300966-83BA-4290-B055-D4E34BAE501C}"/>
    <pc:docChg chg="undo redo custSel addSld delSld modSld sldOrd">
      <pc:chgData name="LÂM TIÊN ĐIỀN AN" userId="5040ca42-e854-4327-9ce0-00d1f00abda8" providerId="ADAL" clId="{23300966-83BA-4290-B055-D4E34BAE501C}" dt="2019-05-29T02:57:19.403" v="1247" actId="20577"/>
      <pc:docMkLst>
        <pc:docMk/>
      </pc:docMkLst>
      <pc:sldChg chg="addSp modSp setBg">
        <pc:chgData name="LÂM TIÊN ĐIỀN AN" userId="5040ca42-e854-4327-9ce0-00d1f00abda8" providerId="ADAL" clId="{23300966-83BA-4290-B055-D4E34BAE501C}" dt="2019-05-29T02:55:38.074" v="1246" actId="1076"/>
        <pc:sldMkLst>
          <pc:docMk/>
          <pc:sldMk cId="0" sldId="256"/>
        </pc:sldMkLst>
        <pc:spChg chg="add mod">
          <ac:chgData name="LÂM TIÊN ĐIỀN AN" userId="5040ca42-e854-4327-9ce0-00d1f00abda8" providerId="ADAL" clId="{23300966-83BA-4290-B055-D4E34BAE501C}" dt="2019-05-29T02:55:38.074" v="1246" actId="1076"/>
          <ac:spMkLst>
            <pc:docMk/>
            <pc:sldMk cId="0" sldId="256"/>
            <ac:spMk id="10" creationId="{4F9CF863-95DB-4977-BEA9-265106916529}"/>
          </ac:spMkLst>
        </pc:spChg>
        <pc:spChg chg="mod">
          <ac:chgData name="LÂM TIÊN ĐIỀN AN" userId="5040ca42-e854-4327-9ce0-00d1f00abda8" providerId="ADAL" clId="{23300966-83BA-4290-B055-D4E34BAE501C}" dt="2019-05-29T02:13:59.425" v="897" actId="1076"/>
          <ac:spMkLst>
            <pc:docMk/>
            <pc:sldMk cId="0" sldId="256"/>
            <ac:spMk id="141" creationId="{00000000-0000-0000-0000-000000000000}"/>
          </ac:spMkLst>
        </pc:spChg>
      </pc:sldChg>
      <pc:sldChg chg="modSp">
        <pc:chgData name="LÂM TIÊN ĐIỀN AN" userId="5040ca42-e854-4327-9ce0-00d1f00abda8" providerId="ADAL" clId="{23300966-83BA-4290-B055-D4E34BAE501C}" dt="2019-05-29T01:15:37.782" v="311" actId="20577"/>
        <pc:sldMkLst>
          <pc:docMk/>
          <pc:sldMk cId="0" sldId="258"/>
        </pc:sldMkLst>
        <pc:spChg chg="mod">
          <ac:chgData name="LÂM TIÊN ĐIỀN AN" userId="5040ca42-e854-4327-9ce0-00d1f00abda8" providerId="ADAL" clId="{23300966-83BA-4290-B055-D4E34BAE501C}" dt="2019-05-29T01:15:37.782" v="311" actId="20577"/>
          <ac:spMkLst>
            <pc:docMk/>
            <pc:sldMk cId="0" sldId="258"/>
            <ac:spMk id="168" creationId="{00000000-0000-0000-0000-000000000000}"/>
          </ac:spMkLst>
        </pc:spChg>
      </pc:sldChg>
      <pc:sldChg chg="modSp">
        <pc:chgData name="LÂM TIÊN ĐIỀN AN" userId="5040ca42-e854-4327-9ce0-00d1f00abda8" providerId="ADAL" clId="{23300966-83BA-4290-B055-D4E34BAE501C}" dt="2019-05-29T01:09:41.424" v="89" actId="1036"/>
        <pc:sldMkLst>
          <pc:docMk/>
          <pc:sldMk cId="0" sldId="261"/>
        </pc:sldMkLst>
        <pc:grpChg chg="mod">
          <ac:chgData name="LÂM TIÊN ĐIỀN AN" userId="5040ca42-e854-4327-9ce0-00d1f00abda8" providerId="ADAL" clId="{23300966-83BA-4290-B055-D4E34BAE501C}" dt="2019-05-29T01:09:41.424" v="89" actId="1036"/>
          <ac:grpSpMkLst>
            <pc:docMk/>
            <pc:sldMk cId="0" sldId="261"/>
            <ac:grpSpMk id="189" creationId="{00000000-0000-0000-0000-000000000000}"/>
          </ac:grpSpMkLst>
        </pc:grpChg>
        <pc:grpChg chg="mod">
          <ac:chgData name="LÂM TIÊN ĐIỀN AN" userId="5040ca42-e854-4327-9ce0-00d1f00abda8" providerId="ADAL" clId="{23300966-83BA-4290-B055-D4E34BAE501C}" dt="2019-05-29T01:09:41.424" v="89" actId="1036"/>
          <ac:grpSpMkLst>
            <pc:docMk/>
            <pc:sldMk cId="0" sldId="261"/>
            <ac:grpSpMk id="196" creationId="{00000000-0000-0000-0000-000000000000}"/>
          </ac:grpSpMkLst>
        </pc:grpChg>
        <pc:picChg chg="mod">
          <ac:chgData name="LÂM TIÊN ĐIỀN AN" userId="5040ca42-e854-4327-9ce0-00d1f00abda8" providerId="ADAL" clId="{23300966-83BA-4290-B055-D4E34BAE501C}" dt="2019-05-29T01:09:29.437" v="35" actId="1076"/>
          <ac:picMkLst>
            <pc:docMk/>
            <pc:sldMk cId="0" sldId="261"/>
            <ac:picMk id="3" creationId="{024B90CC-37F0-4FDE-B30F-07170F3AD509}"/>
          </ac:picMkLst>
        </pc:picChg>
      </pc:sldChg>
      <pc:sldChg chg="modSp">
        <pc:chgData name="LÂM TIÊN ĐIỀN AN" userId="5040ca42-e854-4327-9ce0-00d1f00abda8" providerId="ADAL" clId="{23300966-83BA-4290-B055-D4E34BAE501C}" dt="2019-05-29T02:55:15.554" v="1245" actId="20577"/>
        <pc:sldMkLst>
          <pc:docMk/>
          <pc:sldMk cId="0" sldId="263"/>
        </pc:sldMkLst>
        <pc:spChg chg="mod">
          <ac:chgData name="LÂM TIÊN ĐIỀN AN" userId="5040ca42-e854-4327-9ce0-00d1f00abda8" providerId="ADAL" clId="{23300966-83BA-4290-B055-D4E34BAE501C}" dt="2019-05-29T02:55:04.938" v="1243" actId="20577"/>
          <ac:spMkLst>
            <pc:docMk/>
            <pc:sldMk cId="0" sldId="263"/>
            <ac:spMk id="224" creationId="{00000000-0000-0000-0000-000000000000}"/>
          </ac:spMkLst>
        </pc:spChg>
        <pc:spChg chg="mod">
          <ac:chgData name="LÂM TIÊN ĐIỀN AN" userId="5040ca42-e854-4327-9ce0-00d1f00abda8" providerId="ADAL" clId="{23300966-83BA-4290-B055-D4E34BAE501C}" dt="2019-05-29T02:55:15.554" v="1245" actId="20577"/>
          <ac:spMkLst>
            <pc:docMk/>
            <pc:sldMk cId="0" sldId="263"/>
            <ac:spMk id="226" creationId="{00000000-0000-0000-0000-000000000000}"/>
          </ac:spMkLst>
        </pc:spChg>
        <pc:spChg chg="mod">
          <ac:chgData name="LÂM TIÊN ĐIỀN AN" userId="5040ca42-e854-4327-9ce0-00d1f00abda8" providerId="ADAL" clId="{23300966-83BA-4290-B055-D4E34BAE501C}" dt="2019-05-29T01:13:49.577" v="256" actId="1035"/>
          <ac:spMkLst>
            <pc:docMk/>
            <pc:sldMk cId="0" sldId="263"/>
            <ac:spMk id="231" creationId="{00000000-0000-0000-0000-000000000000}"/>
          </ac:spMkLst>
        </pc:spChg>
        <pc:spChg chg="mod">
          <ac:chgData name="LÂM TIÊN ĐIỀN AN" userId="5040ca42-e854-4327-9ce0-00d1f00abda8" providerId="ADAL" clId="{23300966-83BA-4290-B055-D4E34BAE501C}" dt="2019-05-29T01:13:51.952" v="258" actId="1035"/>
          <ac:spMkLst>
            <pc:docMk/>
            <pc:sldMk cId="0" sldId="263"/>
            <ac:spMk id="233" creationId="{00000000-0000-0000-0000-000000000000}"/>
          </ac:spMkLst>
        </pc:spChg>
        <pc:grpChg chg="mod">
          <ac:chgData name="LÂM TIÊN ĐIỀN AN" userId="5040ca42-e854-4327-9ce0-00d1f00abda8" providerId="ADAL" clId="{23300966-83BA-4290-B055-D4E34BAE501C}" dt="2019-05-29T01:13:41.255" v="254" actId="1035"/>
          <ac:grpSpMkLst>
            <pc:docMk/>
            <pc:sldMk cId="0" sldId="263"/>
            <ac:grpSpMk id="229" creationId="{00000000-0000-0000-0000-000000000000}"/>
          </ac:grpSpMkLst>
        </pc:grpChg>
        <pc:picChg chg="mod">
          <ac:chgData name="LÂM TIÊN ĐIỀN AN" userId="5040ca42-e854-4327-9ce0-00d1f00abda8" providerId="ADAL" clId="{23300966-83BA-4290-B055-D4E34BAE501C}" dt="2019-05-29T01:11:05.478" v="110" actId="1076"/>
          <ac:picMkLst>
            <pc:docMk/>
            <pc:sldMk cId="0" sldId="263"/>
            <ac:picMk id="2" creationId="{00000000-0000-0000-0000-000000000000}"/>
          </ac:picMkLst>
        </pc:picChg>
      </pc:sldChg>
      <pc:sldChg chg="del ord">
        <pc:chgData name="LÂM TIÊN ĐIỀN AN" userId="5040ca42-e854-4327-9ce0-00d1f00abda8" providerId="ADAL" clId="{23300966-83BA-4290-B055-D4E34BAE501C}" dt="2019-05-29T02:10:41.488" v="875" actId="2696"/>
        <pc:sldMkLst>
          <pc:docMk/>
          <pc:sldMk cId="0" sldId="264"/>
        </pc:sldMkLst>
      </pc:sldChg>
      <pc:sldChg chg="del">
        <pc:chgData name="LÂM TIÊN ĐIỀN AN" userId="5040ca42-e854-4327-9ce0-00d1f00abda8" providerId="ADAL" clId="{23300966-83BA-4290-B055-D4E34BAE501C}" dt="2019-05-29T01:14:33.395" v="259" actId="2696"/>
        <pc:sldMkLst>
          <pc:docMk/>
          <pc:sldMk cId="0" sldId="265"/>
        </pc:sldMkLst>
      </pc:sldChg>
      <pc:sldChg chg="del ord">
        <pc:chgData name="LÂM TIÊN ĐIỀN AN" userId="5040ca42-e854-4327-9ce0-00d1f00abda8" providerId="ADAL" clId="{23300966-83BA-4290-B055-D4E34BAE501C}" dt="2019-05-29T02:10:41.510" v="876" actId="2696"/>
        <pc:sldMkLst>
          <pc:docMk/>
          <pc:sldMk cId="0" sldId="267"/>
        </pc:sldMkLst>
      </pc:sldChg>
      <pc:sldChg chg="del ord">
        <pc:chgData name="LÂM TIÊN ĐIỀN AN" userId="5040ca42-e854-4327-9ce0-00d1f00abda8" providerId="ADAL" clId="{23300966-83BA-4290-B055-D4E34BAE501C}" dt="2019-05-29T02:10:41.526" v="878" actId="2696"/>
        <pc:sldMkLst>
          <pc:docMk/>
          <pc:sldMk cId="0" sldId="273"/>
        </pc:sldMkLst>
      </pc:sldChg>
      <pc:sldChg chg="modSp">
        <pc:chgData name="LÂM TIÊN ĐIỀN AN" userId="5040ca42-e854-4327-9ce0-00d1f00abda8" providerId="ADAL" clId="{23300966-83BA-4290-B055-D4E34BAE501C}" dt="2019-05-29T01:50:49.127" v="661" actId="20577"/>
        <pc:sldMkLst>
          <pc:docMk/>
          <pc:sldMk cId="0" sldId="277"/>
        </pc:sldMkLst>
        <pc:spChg chg="mod">
          <ac:chgData name="LÂM TIÊN ĐIỀN AN" userId="5040ca42-e854-4327-9ce0-00d1f00abda8" providerId="ADAL" clId="{23300966-83BA-4290-B055-D4E34BAE501C}" dt="2019-05-29T01:50:49.127" v="661" actId="20577"/>
          <ac:spMkLst>
            <pc:docMk/>
            <pc:sldMk cId="0" sldId="277"/>
            <ac:spMk id="414" creationId="{00000000-0000-0000-0000-000000000000}"/>
          </ac:spMkLst>
        </pc:spChg>
      </pc:sldChg>
      <pc:sldChg chg="addSp modSp">
        <pc:chgData name="LÂM TIÊN ĐIỀN AN" userId="5040ca42-e854-4327-9ce0-00d1f00abda8" providerId="ADAL" clId="{23300966-83BA-4290-B055-D4E34BAE501C}" dt="2019-05-29T02:08:06.564" v="800" actId="20577"/>
        <pc:sldMkLst>
          <pc:docMk/>
          <pc:sldMk cId="2373279593" sldId="280"/>
        </pc:sldMkLst>
        <pc:spChg chg="add mod">
          <ac:chgData name="LÂM TIÊN ĐIỀN AN" userId="5040ca42-e854-4327-9ce0-00d1f00abda8" providerId="ADAL" clId="{23300966-83BA-4290-B055-D4E34BAE501C}" dt="2019-05-29T02:00:15.387" v="691" actId="122"/>
          <ac:spMkLst>
            <pc:docMk/>
            <pc:sldMk cId="2373279593" sldId="280"/>
            <ac:spMk id="2" creationId="{F8DCC32B-2E74-4BA1-8B78-A55553E8FAC3}"/>
          </ac:spMkLst>
        </pc:spChg>
        <pc:spChg chg="add mod">
          <ac:chgData name="LÂM TIÊN ĐIỀN AN" userId="5040ca42-e854-4327-9ce0-00d1f00abda8" providerId="ADAL" clId="{23300966-83BA-4290-B055-D4E34BAE501C}" dt="2019-05-29T02:08:06.564" v="800" actId="20577"/>
          <ac:spMkLst>
            <pc:docMk/>
            <pc:sldMk cId="2373279593" sldId="280"/>
            <ac:spMk id="11" creationId="{3D1D3B2D-A073-471E-A7F4-E2D7C58835D5}"/>
          </ac:spMkLst>
        </pc:spChg>
        <pc:spChg chg="add mod">
          <ac:chgData name="LÂM TIÊN ĐIỀN AN" userId="5040ca42-e854-4327-9ce0-00d1f00abda8" providerId="ADAL" clId="{23300966-83BA-4290-B055-D4E34BAE501C}" dt="2019-05-29T02:01:18.965" v="729" actId="20577"/>
          <ac:spMkLst>
            <pc:docMk/>
            <pc:sldMk cId="2373279593" sldId="280"/>
            <ac:spMk id="12" creationId="{3F3E1A23-F982-4377-B7FD-5B9B1B560219}"/>
          </ac:spMkLst>
        </pc:spChg>
        <pc:spChg chg="add mod">
          <ac:chgData name="LÂM TIÊN ĐIỀN AN" userId="5040ca42-e854-4327-9ce0-00d1f00abda8" providerId="ADAL" clId="{23300966-83BA-4290-B055-D4E34BAE501C}" dt="2019-05-29T02:02:04.294" v="762" actId="20577"/>
          <ac:spMkLst>
            <pc:docMk/>
            <pc:sldMk cId="2373279593" sldId="280"/>
            <ac:spMk id="13" creationId="{E0A0F0D9-AC6A-4637-86B7-1628B17C26FC}"/>
          </ac:spMkLst>
        </pc:spChg>
        <pc:spChg chg="add mod">
          <ac:chgData name="LÂM TIÊN ĐIỀN AN" userId="5040ca42-e854-4327-9ce0-00d1f00abda8" providerId="ADAL" clId="{23300966-83BA-4290-B055-D4E34BAE501C}" dt="2019-05-29T02:02:59.851" v="777" actId="1076"/>
          <ac:spMkLst>
            <pc:docMk/>
            <pc:sldMk cId="2373279593" sldId="280"/>
            <ac:spMk id="14" creationId="{96E725BA-7303-4AAC-881B-186B1BE3B499}"/>
          </ac:spMkLst>
        </pc:spChg>
        <pc:spChg chg="add mod">
          <ac:chgData name="LÂM TIÊN ĐIỀN AN" userId="5040ca42-e854-4327-9ce0-00d1f00abda8" providerId="ADAL" clId="{23300966-83BA-4290-B055-D4E34BAE501C}" dt="2019-05-29T02:05:14.990" v="799" actId="20577"/>
          <ac:spMkLst>
            <pc:docMk/>
            <pc:sldMk cId="2373279593" sldId="280"/>
            <ac:spMk id="15" creationId="{D685D8EE-57F6-4304-88E2-CA5AB66313DB}"/>
          </ac:spMkLst>
        </pc:spChg>
        <pc:picChg chg="mod">
          <ac:chgData name="LÂM TIÊN ĐIỀN AN" userId="5040ca42-e854-4327-9ce0-00d1f00abda8" providerId="ADAL" clId="{23300966-83BA-4290-B055-D4E34BAE501C}" dt="2019-05-29T02:00:53.910" v="722" actId="1036"/>
          <ac:picMkLst>
            <pc:docMk/>
            <pc:sldMk cId="2373279593" sldId="280"/>
            <ac:picMk id="7" creationId="{5E25A221-4220-4352-8143-5DADECDB5426}"/>
          </ac:picMkLst>
        </pc:picChg>
      </pc:sldChg>
      <pc:sldChg chg="addSp modSp">
        <pc:chgData name="LÂM TIÊN ĐIỀN AN" userId="5040ca42-e854-4327-9ce0-00d1f00abda8" providerId="ADAL" clId="{23300966-83BA-4290-B055-D4E34BAE501C}" dt="2019-05-29T01:40:02.993" v="546" actId="1076"/>
        <pc:sldMkLst>
          <pc:docMk/>
          <pc:sldMk cId="895473331" sldId="281"/>
        </pc:sldMkLst>
        <pc:spChg chg="add mod">
          <ac:chgData name="LÂM TIÊN ĐIỀN AN" userId="5040ca42-e854-4327-9ce0-00d1f00abda8" providerId="ADAL" clId="{23300966-83BA-4290-B055-D4E34BAE501C}" dt="2019-05-29T01:40:02.993" v="546" actId="1076"/>
          <ac:spMkLst>
            <pc:docMk/>
            <pc:sldMk cId="895473331" sldId="281"/>
            <ac:spMk id="4" creationId="{B2D92F7D-697A-4363-8A79-23E87105BAF9}"/>
          </ac:spMkLst>
        </pc:spChg>
      </pc:sldChg>
      <pc:sldChg chg="addSp">
        <pc:chgData name="LÂM TIÊN ĐIỀN AN" userId="5040ca42-e854-4327-9ce0-00d1f00abda8" providerId="ADAL" clId="{23300966-83BA-4290-B055-D4E34BAE501C}" dt="2019-05-29T01:40:39.979" v="547"/>
        <pc:sldMkLst>
          <pc:docMk/>
          <pc:sldMk cId="3017656336" sldId="283"/>
        </pc:sldMkLst>
        <pc:spChg chg="add">
          <ac:chgData name="LÂM TIÊN ĐIỀN AN" userId="5040ca42-e854-4327-9ce0-00d1f00abda8" providerId="ADAL" clId="{23300966-83BA-4290-B055-D4E34BAE501C}" dt="2019-05-29T01:40:39.979" v="547"/>
          <ac:spMkLst>
            <pc:docMk/>
            <pc:sldMk cId="3017656336" sldId="283"/>
            <ac:spMk id="4" creationId="{819F45ED-9313-4B95-B2EE-A8B21FD508C8}"/>
          </ac:spMkLst>
        </pc:spChg>
      </pc:sldChg>
      <pc:sldChg chg="addSp">
        <pc:chgData name="LÂM TIÊN ĐIỀN AN" userId="5040ca42-e854-4327-9ce0-00d1f00abda8" providerId="ADAL" clId="{23300966-83BA-4290-B055-D4E34BAE501C}" dt="2019-05-29T01:40:47.422" v="548"/>
        <pc:sldMkLst>
          <pc:docMk/>
          <pc:sldMk cId="2738817595" sldId="284"/>
        </pc:sldMkLst>
        <pc:spChg chg="add">
          <ac:chgData name="LÂM TIÊN ĐIỀN AN" userId="5040ca42-e854-4327-9ce0-00d1f00abda8" providerId="ADAL" clId="{23300966-83BA-4290-B055-D4E34BAE501C}" dt="2019-05-29T01:40:47.422" v="548"/>
          <ac:spMkLst>
            <pc:docMk/>
            <pc:sldMk cId="2738817595" sldId="284"/>
            <ac:spMk id="4" creationId="{919890E8-E343-44F1-88A4-7CFB1A325AE3}"/>
          </ac:spMkLst>
        </pc:spChg>
      </pc:sldChg>
      <pc:sldChg chg="addSp delSp modSp">
        <pc:chgData name="LÂM TIÊN ĐIỀN AN" userId="5040ca42-e854-4327-9ce0-00d1f00abda8" providerId="ADAL" clId="{23300966-83BA-4290-B055-D4E34BAE501C}" dt="2019-05-29T01:42:00.684" v="576" actId="20577"/>
        <pc:sldMkLst>
          <pc:docMk/>
          <pc:sldMk cId="3119862346" sldId="285"/>
        </pc:sldMkLst>
        <pc:spChg chg="add del">
          <ac:chgData name="LÂM TIÊN ĐIỀN AN" userId="5040ca42-e854-4327-9ce0-00d1f00abda8" providerId="ADAL" clId="{23300966-83BA-4290-B055-D4E34BAE501C}" dt="2019-05-29T00:56:09.466" v="2"/>
          <ac:spMkLst>
            <pc:docMk/>
            <pc:sldMk cId="3119862346" sldId="285"/>
            <ac:spMk id="3" creationId="{37C0D6A9-2948-4209-B894-1B25E50FEB5F}"/>
          </ac:spMkLst>
        </pc:spChg>
        <pc:spChg chg="add mod">
          <ac:chgData name="LÂM TIÊN ĐIỀN AN" userId="5040ca42-e854-4327-9ce0-00d1f00abda8" providerId="ADAL" clId="{23300966-83BA-4290-B055-D4E34BAE501C}" dt="2019-05-29T01:42:00.684" v="576" actId="20577"/>
          <ac:spMkLst>
            <pc:docMk/>
            <pc:sldMk cId="3119862346" sldId="285"/>
            <ac:spMk id="5" creationId="{B99247C2-6F07-4A67-AEBA-88B6A5ACCB84}"/>
          </ac:spMkLst>
        </pc:spChg>
      </pc:sldChg>
      <pc:sldChg chg="addSp delSp modSp">
        <pc:chgData name="LÂM TIÊN ĐIỀN AN" userId="5040ca42-e854-4327-9ce0-00d1f00abda8" providerId="ADAL" clId="{23300966-83BA-4290-B055-D4E34BAE501C}" dt="2019-05-29T02:09:06.920" v="816" actId="20577"/>
        <pc:sldMkLst>
          <pc:docMk/>
          <pc:sldMk cId="3207797433" sldId="286"/>
        </pc:sldMkLst>
        <pc:spChg chg="add mod">
          <ac:chgData name="LÂM TIÊN ĐIỀN AN" userId="5040ca42-e854-4327-9ce0-00d1f00abda8" providerId="ADAL" clId="{23300966-83BA-4290-B055-D4E34BAE501C}" dt="2019-05-29T02:09:06.920" v="816" actId="20577"/>
          <ac:spMkLst>
            <pc:docMk/>
            <pc:sldMk cId="3207797433" sldId="286"/>
            <ac:spMk id="6" creationId="{4433DDD6-D786-4FAF-82A4-13C692539F53}"/>
          </ac:spMkLst>
        </pc:spChg>
        <pc:picChg chg="del">
          <ac:chgData name="LÂM TIÊN ĐIỀN AN" userId="5040ca42-e854-4327-9ce0-00d1f00abda8" providerId="ADAL" clId="{23300966-83BA-4290-B055-D4E34BAE501C}" dt="2019-05-29T01:05:48.053" v="21" actId="478"/>
          <ac:picMkLst>
            <pc:docMk/>
            <pc:sldMk cId="3207797433" sldId="286"/>
            <ac:picMk id="3" creationId="{8E76C66C-F7BE-4921-976F-3088F71D0A15}"/>
          </ac:picMkLst>
        </pc:picChg>
        <pc:picChg chg="add mod">
          <ac:chgData name="LÂM TIÊN ĐIỀN AN" userId="5040ca42-e854-4327-9ce0-00d1f00abda8" providerId="ADAL" clId="{23300966-83BA-4290-B055-D4E34BAE501C}" dt="2019-05-29T01:06:03.982" v="26" actId="1076"/>
          <ac:picMkLst>
            <pc:docMk/>
            <pc:sldMk cId="3207797433" sldId="286"/>
            <ac:picMk id="5" creationId="{9FB254C2-5C76-4868-ACC7-3978945D57D3}"/>
          </ac:picMkLst>
        </pc:picChg>
      </pc:sldChg>
      <pc:sldChg chg="addSp modSp">
        <pc:chgData name="LÂM TIÊN ĐIỀN AN" userId="5040ca42-e854-4327-9ce0-00d1f00abda8" providerId="ADAL" clId="{23300966-83BA-4290-B055-D4E34BAE501C}" dt="2019-05-29T01:43:48.962" v="586" actId="20577"/>
        <pc:sldMkLst>
          <pc:docMk/>
          <pc:sldMk cId="4197546134" sldId="287"/>
        </pc:sldMkLst>
        <pc:spChg chg="add mod">
          <ac:chgData name="LÂM TIÊN ĐIỀN AN" userId="5040ca42-e854-4327-9ce0-00d1f00abda8" providerId="ADAL" clId="{23300966-83BA-4290-B055-D4E34BAE501C}" dt="2019-05-29T01:43:48.962" v="586" actId="20577"/>
          <ac:spMkLst>
            <pc:docMk/>
            <pc:sldMk cId="4197546134" sldId="287"/>
            <ac:spMk id="7" creationId="{FA7CABF3-4D05-4DB7-AABA-A6C427B64343}"/>
          </ac:spMkLst>
        </pc:spChg>
        <pc:picChg chg="mod">
          <ac:chgData name="LÂM TIÊN ĐIỀN AN" userId="5040ca42-e854-4327-9ce0-00d1f00abda8" providerId="ADAL" clId="{23300966-83BA-4290-B055-D4E34BAE501C}" dt="2019-05-29T01:29:18.134" v="432" actId="1038"/>
          <ac:picMkLst>
            <pc:docMk/>
            <pc:sldMk cId="4197546134" sldId="287"/>
            <ac:picMk id="3" creationId="{61906CD4-7235-4EC3-BB9D-4FB54D252A5B}"/>
          </ac:picMkLst>
        </pc:picChg>
        <pc:picChg chg="mod">
          <ac:chgData name="LÂM TIÊN ĐIỀN AN" userId="5040ca42-e854-4327-9ce0-00d1f00abda8" providerId="ADAL" clId="{23300966-83BA-4290-B055-D4E34BAE501C}" dt="2019-05-29T01:29:18.134" v="432" actId="1038"/>
          <ac:picMkLst>
            <pc:docMk/>
            <pc:sldMk cId="4197546134" sldId="287"/>
            <ac:picMk id="4" creationId="{2E82B721-F0D4-40CB-8F21-32083892AE00}"/>
          </ac:picMkLst>
        </pc:picChg>
        <pc:picChg chg="add mod">
          <ac:chgData name="LÂM TIÊN ĐIỀN AN" userId="5040ca42-e854-4327-9ce0-00d1f00abda8" providerId="ADAL" clId="{23300966-83BA-4290-B055-D4E34BAE501C}" dt="2019-05-29T01:29:18.134" v="432" actId="1038"/>
          <ac:picMkLst>
            <pc:docMk/>
            <pc:sldMk cId="4197546134" sldId="287"/>
            <ac:picMk id="6" creationId="{B13C51EB-2192-4EA7-ADA0-06EC82B290F6}"/>
          </ac:picMkLst>
        </pc:picChg>
      </pc:sldChg>
      <pc:sldChg chg="addSp modSp">
        <pc:chgData name="LÂM TIÊN ĐIỀN AN" userId="5040ca42-e854-4327-9ce0-00d1f00abda8" providerId="ADAL" clId="{23300966-83BA-4290-B055-D4E34BAE501C}" dt="2019-05-29T01:46:46.555" v="642" actId="20577"/>
        <pc:sldMkLst>
          <pc:docMk/>
          <pc:sldMk cId="111026987" sldId="288"/>
        </pc:sldMkLst>
        <pc:spChg chg="add mod">
          <ac:chgData name="LÂM TIÊN ĐIỀN AN" userId="5040ca42-e854-4327-9ce0-00d1f00abda8" providerId="ADAL" clId="{23300966-83BA-4290-B055-D4E34BAE501C}" dt="2019-05-29T01:46:46.555" v="642" actId="20577"/>
          <ac:spMkLst>
            <pc:docMk/>
            <pc:sldMk cId="111026987" sldId="288"/>
            <ac:spMk id="5" creationId="{1C1DC07F-3BF8-44CD-AB3C-192ED03A8CD9}"/>
          </ac:spMkLst>
        </pc:spChg>
        <pc:spChg chg="add mod">
          <ac:chgData name="LÂM TIÊN ĐIỀN AN" userId="5040ca42-e854-4327-9ce0-00d1f00abda8" providerId="ADAL" clId="{23300966-83BA-4290-B055-D4E34BAE501C}" dt="2019-05-29T01:46:43.762" v="641" actId="20577"/>
          <ac:spMkLst>
            <pc:docMk/>
            <pc:sldMk cId="111026987" sldId="288"/>
            <ac:spMk id="6" creationId="{92708356-0824-4332-AF3E-ADD16A0D65BC}"/>
          </ac:spMkLst>
        </pc:spChg>
      </pc:sldChg>
      <pc:sldChg chg="del">
        <pc:chgData name="LÂM TIÊN ĐIỀN AN" userId="5040ca42-e854-4327-9ce0-00d1f00abda8" providerId="ADAL" clId="{23300966-83BA-4290-B055-D4E34BAE501C}" dt="2019-05-29T01:04:42.920" v="18" actId="2696"/>
        <pc:sldMkLst>
          <pc:docMk/>
          <pc:sldMk cId="1990806502" sldId="289"/>
        </pc:sldMkLst>
      </pc:sldChg>
      <pc:sldChg chg="addSp delSp modSp ord">
        <pc:chgData name="LÂM TIÊN ĐIỀN AN" userId="5040ca42-e854-4327-9ce0-00d1f00abda8" providerId="ADAL" clId="{23300966-83BA-4290-B055-D4E34BAE501C}" dt="2019-05-29T02:57:19.403" v="1247" actId="20577"/>
        <pc:sldMkLst>
          <pc:docMk/>
          <pc:sldMk cId="4276634860" sldId="290"/>
        </pc:sldMkLst>
        <pc:spChg chg="add mod">
          <ac:chgData name="LÂM TIÊN ĐIỀN AN" userId="5040ca42-e854-4327-9ce0-00d1f00abda8" providerId="ADAL" clId="{23300966-83BA-4290-B055-D4E34BAE501C}" dt="2019-05-29T02:57:19.403" v="1247" actId="20577"/>
          <ac:spMkLst>
            <pc:docMk/>
            <pc:sldMk cId="4276634860" sldId="290"/>
            <ac:spMk id="8" creationId="{0B3F2BC9-CFB5-4D59-A355-38C9A545222C}"/>
          </ac:spMkLst>
        </pc:spChg>
        <pc:picChg chg="del">
          <ac:chgData name="LÂM TIÊN ĐIỀN AN" userId="5040ca42-e854-4327-9ce0-00d1f00abda8" providerId="ADAL" clId="{23300966-83BA-4290-B055-D4E34BAE501C}" dt="2019-05-29T01:03:44.268" v="10" actId="478"/>
          <ac:picMkLst>
            <pc:docMk/>
            <pc:sldMk cId="4276634860" sldId="290"/>
            <ac:picMk id="3" creationId="{B2FC188B-CDEB-4FC0-965F-8C48EDAB2761}"/>
          </ac:picMkLst>
        </pc:picChg>
        <pc:picChg chg="add del mod">
          <ac:chgData name="LÂM TIÊN ĐIỀN AN" userId="5040ca42-e854-4327-9ce0-00d1f00abda8" providerId="ADAL" clId="{23300966-83BA-4290-B055-D4E34BAE501C}" dt="2019-05-29T01:26:03.743" v="316" actId="478"/>
          <ac:picMkLst>
            <pc:docMk/>
            <pc:sldMk cId="4276634860" sldId="290"/>
            <ac:picMk id="5" creationId="{C2011AD5-943A-4328-8D6D-A68724664171}"/>
          </ac:picMkLst>
        </pc:picChg>
        <pc:picChg chg="add mod">
          <ac:chgData name="LÂM TIÊN ĐIỀN AN" userId="5040ca42-e854-4327-9ce0-00d1f00abda8" providerId="ADAL" clId="{23300966-83BA-4290-B055-D4E34BAE501C}" dt="2019-05-29T01:26:31.315" v="322" actId="1076"/>
          <ac:picMkLst>
            <pc:docMk/>
            <pc:sldMk cId="4276634860" sldId="290"/>
            <ac:picMk id="7" creationId="{FA669385-578F-4FA5-BD38-39E9C2CC830C}"/>
          </ac:picMkLst>
        </pc:picChg>
      </pc:sldChg>
      <pc:sldChg chg="ord">
        <pc:chgData name="LÂM TIÊN ĐIỀN AN" userId="5040ca42-e854-4327-9ce0-00d1f00abda8" providerId="ADAL" clId="{23300966-83BA-4290-B055-D4E34BAE501C}" dt="2019-05-29T01:30:11.927" v="433"/>
        <pc:sldMkLst>
          <pc:docMk/>
          <pc:sldMk cId="116396980" sldId="293"/>
        </pc:sldMkLst>
      </pc:sldChg>
      <pc:sldChg chg="addSp modSp">
        <pc:chgData name="LÂM TIÊN ĐIỀN AN" userId="5040ca42-e854-4327-9ce0-00d1f00abda8" providerId="ADAL" clId="{23300966-83BA-4290-B055-D4E34BAE501C}" dt="2019-05-29T01:34:44.708" v="510" actId="1035"/>
        <pc:sldMkLst>
          <pc:docMk/>
          <pc:sldMk cId="1970709055" sldId="295"/>
        </pc:sldMkLst>
        <pc:spChg chg="add mod">
          <ac:chgData name="LÂM TIÊN ĐIỀN AN" userId="5040ca42-e854-4327-9ce0-00d1f00abda8" providerId="ADAL" clId="{23300966-83BA-4290-B055-D4E34BAE501C}" dt="2019-05-29T01:34:44.708" v="510" actId="1035"/>
          <ac:spMkLst>
            <pc:docMk/>
            <pc:sldMk cId="1970709055" sldId="295"/>
            <ac:spMk id="4" creationId="{8D243DA8-884C-4BDD-8059-32A8EBBA9DD5}"/>
          </ac:spMkLst>
        </pc:spChg>
      </pc:sldChg>
      <pc:sldChg chg="addSp modSp">
        <pc:chgData name="LÂM TIÊN ĐIỀN AN" userId="5040ca42-e854-4327-9ce0-00d1f00abda8" providerId="ADAL" clId="{23300966-83BA-4290-B055-D4E34BAE501C}" dt="2019-05-29T02:09:33.906" v="838" actId="1076"/>
        <pc:sldMkLst>
          <pc:docMk/>
          <pc:sldMk cId="3862941862" sldId="298"/>
        </pc:sldMkLst>
        <pc:spChg chg="add mod">
          <ac:chgData name="LÂM TIÊN ĐIỀN AN" userId="5040ca42-e854-4327-9ce0-00d1f00abda8" providerId="ADAL" clId="{23300966-83BA-4290-B055-D4E34BAE501C}" dt="2019-05-29T02:09:33.906" v="838" actId="1076"/>
          <ac:spMkLst>
            <pc:docMk/>
            <pc:sldMk cId="3862941862" sldId="298"/>
            <ac:spMk id="4" creationId="{4618590B-051B-49AE-BF72-FE53C70C395E}"/>
          </ac:spMkLst>
        </pc:spChg>
      </pc:sldChg>
      <pc:sldChg chg="addSp modSp">
        <pc:chgData name="LÂM TIÊN ĐIỀN AN" userId="5040ca42-e854-4327-9ce0-00d1f00abda8" providerId="ADAL" clId="{23300966-83BA-4290-B055-D4E34BAE501C}" dt="2019-05-29T02:09:53.152" v="850" actId="20577"/>
        <pc:sldMkLst>
          <pc:docMk/>
          <pc:sldMk cId="2218367313" sldId="299"/>
        </pc:sldMkLst>
        <pc:spChg chg="add mod">
          <ac:chgData name="LÂM TIÊN ĐIỀN AN" userId="5040ca42-e854-4327-9ce0-00d1f00abda8" providerId="ADAL" clId="{23300966-83BA-4290-B055-D4E34BAE501C}" dt="2019-05-29T02:09:53.152" v="850" actId="20577"/>
          <ac:spMkLst>
            <pc:docMk/>
            <pc:sldMk cId="2218367313" sldId="299"/>
            <ac:spMk id="4" creationId="{60F4F930-C5DD-46D8-BBEA-A87427864B2C}"/>
          </ac:spMkLst>
        </pc:spChg>
      </pc:sldChg>
      <pc:sldChg chg="add del">
        <pc:chgData name="LÂM TIÊN ĐIỀN AN" userId="5040ca42-e854-4327-9ce0-00d1f00abda8" providerId="ADAL" clId="{23300966-83BA-4290-B055-D4E34BAE501C}" dt="2019-05-29T00:56:13.575" v="3"/>
        <pc:sldMkLst>
          <pc:docMk/>
          <pc:sldMk cId="1212952614" sldId="300"/>
        </pc:sldMkLst>
      </pc:sldChg>
      <pc:sldChg chg="addSp modSp add ord">
        <pc:chgData name="LÂM TIÊN ĐIỀN AN" userId="5040ca42-e854-4327-9ce0-00d1f00abda8" providerId="ADAL" clId="{23300966-83BA-4290-B055-D4E34BAE501C}" dt="2019-05-29T02:10:09.603" v="865" actId="20577"/>
        <pc:sldMkLst>
          <pc:docMk/>
          <pc:sldMk cId="2510314879" sldId="300"/>
        </pc:sldMkLst>
        <pc:spChg chg="add mod">
          <ac:chgData name="LÂM TIÊN ĐIỀN AN" userId="5040ca42-e854-4327-9ce0-00d1f00abda8" providerId="ADAL" clId="{23300966-83BA-4290-B055-D4E34BAE501C}" dt="2019-05-29T02:10:09.603" v="865" actId="20577"/>
          <ac:spMkLst>
            <pc:docMk/>
            <pc:sldMk cId="2510314879" sldId="300"/>
            <ac:spMk id="5" creationId="{B686BEE0-0086-4C06-8A48-7FD5993CD4BB}"/>
          </ac:spMkLst>
        </pc:spChg>
        <pc:picChg chg="add mod">
          <ac:chgData name="LÂM TIÊN ĐIỀN AN" userId="5040ca42-e854-4327-9ce0-00d1f00abda8" providerId="ADAL" clId="{23300966-83BA-4290-B055-D4E34BAE501C}" dt="2019-05-29T01:00:07.124" v="9" actId="1076"/>
          <ac:picMkLst>
            <pc:docMk/>
            <pc:sldMk cId="2510314879" sldId="300"/>
            <ac:picMk id="4" creationId="{850405D6-26F9-4E62-900E-41E1F7691BCE}"/>
          </ac:picMkLst>
        </pc:picChg>
      </pc:sldChg>
      <pc:sldMasterChg chg="delSldLayout">
        <pc:chgData name="LÂM TIÊN ĐIỀN AN" userId="5040ca42-e854-4327-9ce0-00d1f00abda8" providerId="ADAL" clId="{23300966-83BA-4290-B055-D4E34BAE501C}" dt="2019-05-29T02:10:41.529" v="879" actId="2696"/>
        <pc:sldMasterMkLst>
          <pc:docMk/>
          <pc:sldMasterMk cId="0" sldId="2147483660"/>
        </pc:sldMasterMkLst>
        <pc:sldLayoutChg chg="del">
          <pc:chgData name="LÂM TIÊN ĐIỀN AN" userId="5040ca42-e854-4327-9ce0-00d1f00abda8" providerId="ADAL" clId="{23300966-83BA-4290-B055-D4E34BAE501C}" dt="2019-05-29T01:14:33.399" v="260" actId="2696"/>
          <pc:sldLayoutMkLst>
            <pc:docMk/>
            <pc:sldMasterMk cId="0" sldId="2147483660"/>
            <pc:sldLayoutMk cId="0" sldId="2147483652"/>
          </pc:sldLayoutMkLst>
        </pc:sldLayoutChg>
        <pc:sldLayoutChg chg="del">
          <pc:chgData name="LÂM TIÊN ĐIỀN AN" userId="5040ca42-e854-4327-9ce0-00d1f00abda8" providerId="ADAL" clId="{23300966-83BA-4290-B055-D4E34BAE501C}" dt="2019-05-29T02:10:41.529" v="879" actId="2696"/>
          <pc:sldLayoutMkLst>
            <pc:docMk/>
            <pc:sldMasterMk cId="0" sldId="2147483660"/>
            <pc:sldLayoutMk cId="0" sldId="2147483654"/>
          </pc:sldLayoutMkLst>
        </pc:sldLayoutChg>
        <pc:sldLayoutChg chg="del">
          <pc:chgData name="LÂM TIÊN ĐIỀN AN" userId="5040ca42-e854-4327-9ce0-00d1f00abda8" providerId="ADAL" clId="{23300966-83BA-4290-B055-D4E34BAE501C}" dt="2019-05-29T02:10:41.513" v="877" actId="2696"/>
          <pc:sldLayoutMkLst>
            <pc:docMk/>
            <pc:sldMasterMk cId="0" sldId="2147483660"/>
            <pc:sldLayoutMk cId="0" sldId="2147483655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710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ieukhienxe.t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9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667181" y="772715"/>
            <a:ext cx="3809638" cy="2010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REMOTE CONTROL CAR </a:t>
            </a:r>
            <a:endParaRPr dirty="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4F9CF863-95DB-4977-BEA9-265106916529}"/>
              </a:ext>
            </a:extLst>
          </p:cNvPr>
          <p:cNvSpPr txBox="1">
            <a:spLocks/>
          </p:cNvSpPr>
          <p:nvPr/>
        </p:nvSpPr>
        <p:spPr>
          <a:xfrm>
            <a:off x="131378" y="3810402"/>
            <a:ext cx="4596893" cy="1502039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Lecturer: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Thái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Huy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Tân</a:t>
            </a:r>
            <a:endParaRPr lang="en-GB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Subject: Mobile Application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E739D-287E-4214-BDB7-F10A5EA1DA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B4375F7-338C-48B8-AB5C-D3DE7B609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560387"/>
            <a:ext cx="8045450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890E8-E343-44F1-88A4-7CFB1A325AE3}"/>
              </a:ext>
            </a:extLst>
          </p:cNvPr>
          <p:cNvSpPr txBox="1"/>
          <p:nvPr/>
        </p:nvSpPr>
        <p:spPr>
          <a:xfrm>
            <a:off x="3869674" y="4643692"/>
            <a:ext cx="140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Main Activity</a:t>
            </a:r>
          </a:p>
        </p:txBody>
      </p:sp>
    </p:spTree>
    <p:extLst>
      <p:ext uri="{BB962C8B-B14F-4D97-AF65-F5344CB8AC3E}">
        <p14:creationId xmlns:p14="http://schemas.microsoft.com/office/powerpoint/2010/main" val="273881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06E16-4D88-4853-A33D-911AEAD785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561600"/>
            <a:ext cx="8046000" cy="402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247C2-6F07-4A67-AEBA-88B6A5ACCB84}"/>
              </a:ext>
            </a:extLst>
          </p:cNvPr>
          <p:cNvSpPr txBox="1"/>
          <p:nvPr/>
        </p:nvSpPr>
        <p:spPr>
          <a:xfrm>
            <a:off x="3869674" y="4643692"/>
            <a:ext cx="140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Navigation Bar</a:t>
            </a:r>
          </a:p>
        </p:txBody>
      </p:sp>
    </p:spTree>
    <p:extLst>
      <p:ext uri="{BB962C8B-B14F-4D97-AF65-F5344CB8AC3E}">
        <p14:creationId xmlns:p14="http://schemas.microsoft.com/office/powerpoint/2010/main" val="3119862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10DF2-F0A5-403A-971B-98D82EF3E6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B254C2-5C76-4868-ACC7-3978945D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0" y="560250"/>
            <a:ext cx="8046000" cy="402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33DDD6-D786-4FAF-82A4-13C692539F53}"/>
              </a:ext>
            </a:extLst>
          </p:cNvPr>
          <p:cNvSpPr txBox="1"/>
          <p:nvPr/>
        </p:nvSpPr>
        <p:spPr>
          <a:xfrm>
            <a:off x="3869674" y="4643692"/>
            <a:ext cx="140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Car List</a:t>
            </a:r>
          </a:p>
        </p:txBody>
      </p:sp>
    </p:spTree>
    <p:extLst>
      <p:ext uri="{BB962C8B-B14F-4D97-AF65-F5344CB8AC3E}">
        <p14:creationId xmlns:p14="http://schemas.microsoft.com/office/powerpoint/2010/main" val="320779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561600"/>
            <a:ext cx="8042400" cy="402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18590B-051B-49AE-BF72-FE53C70C395E}"/>
              </a:ext>
            </a:extLst>
          </p:cNvPr>
          <p:cNvSpPr txBox="1"/>
          <p:nvPr/>
        </p:nvSpPr>
        <p:spPr>
          <a:xfrm>
            <a:off x="3558448" y="4643536"/>
            <a:ext cx="202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Connection mode</a:t>
            </a:r>
          </a:p>
        </p:txBody>
      </p:sp>
    </p:spTree>
    <p:extLst>
      <p:ext uri="{BB962C8B-B14F-4D97-AF65-F5344CB8AC3E}">
        <p14:creationId xmlns:p14="http://schemas.microsoft.com/office/powerpoint/2010/main" val="386294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561600"/>
            <a:ext cx="8042400" cy="402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4F930-C5DD-46D8-BBEA-A87427864B2C}"/>
              </a:ext>
            </a:extLst>
          </p:cNvPr>
          <p:cNvSpPr txBox="1"/>
          <p:nvPr/>
        </p:nvSpPr>
        <p:spPr>
          <a:xfrm>
            <a:off x="3869674" y="4643692"/>
            <a:ext cx="140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Control mode</a:t>
            </a:r>
          </a:p>
        </p:txBody>
      </p:sp>
    </p:spTree>
    <p:extLst>
      <p:ext uri="{BB962C8B-B14F-4D97-AF65-F5344CB8AC3E}">
        <p14:creationId xmlns:p14="http://schemas.microsoft.com/office/powerpoint/2010/main" val="2218367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753D4-D4CD-4DB6-B053-648D00664C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 descr="A picture containing road&#10;&#10;Description automatically generated">
            <a:extLst>
              <a:ext uri="{FF2B5EF4-FFF2-40B4-BE49-F238E27FC236}">
                <a16:creationId xmlns:a16="http://schemas.microsoft.com/office/drawing/2014/main" id="{850405D6-26F9-4E62-900E-41E1F769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0" y="560250"/>
            <a:ext cx="8046000" cy="402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86BEE0-0086-4C06-8A48-7FD5993CD4BB}"/>
              </a:ext>
            </a:extLst>
          </p:cNvPr>
          <p:cNvSpPr txBox="1"/>
          <p:nvPr/>
        </p:nvSpPr>
        <p:spPr>
          <a:xfrm>
            <a:off x="3869674" y="4643692"/>
            <a:ext cx="140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2510314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C1232-38E3-4952-A7D1-E0F403001F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FA669385-578F-4FA5-BD38-39E9C2CC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0" y="560250"/>
            <a:ext cx="8046000" cy="402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3F2BC9-CFB5-4D59-A355-38C9A545222C}"/>
              </a:ext>
            </a:extLst>
          </p:cNvPr>
          <p:cNvSpPr txBox="1"/>
          <p:nvPr/>
        </p:nvSpPr>
        <p:spPr>
          <a:xfrm>
            <a:off x="3869674" y="4643692"/>
            <a:ext cx="140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Logout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63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A8E95B-BC97-4ED3-8DCF-1A0C27009E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61906CD4-7235-4EC3-BB9D-4FB54D252A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2" y="576820"/>
            <a:ext cx="2011362" cy="4022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82B721-F0D4-40CB-8F21-32083892A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73" y="578345"/>
            <a:ext cx="2012420" cy="402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C51EB-2192-4EA7-ADA0-06EC82B29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47" y="578345"/>
            <a:ext cx="2010600" cy="402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7CABF3-4D05-4DB7-AABA-A6C427B64343}"/>
              </a:ext>
            </a:extLst>
          </p:cNvPr>
          <p:cNvSpPr txBox="1"/>
          <p:nvPr/>
        </p:nvSpPr>
        <p:spPr>
          <a:xfrm>
            <a:off x="3869674" y="4643692"/>
            <a:ext cx="140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Login Activity</a:t>
            </a:r>
          </a:p>
        </p:txBody>
      </p:sp>
    </p:spTree>
    <p:extLst>
      <p:ext uri="{BB962C8B-B14F-4D97-AF65-F5344CB8AC3E}">
        <p14:creationId xmlns:p14="http://schemas.microsoft.com/office/powerpoint/2010/main" val="419754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2CA47-7446-4E05-8F17-B6B6C6C910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BC0D18D-AB39-4B93-87C8-2CFE4FC6F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00" y="666000"/>
            <a:ext cx="2011362" cy="4022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00" y="666000"/>
            <a:ext cx="2010600" cy="402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DC07F-3BF8-44CD-AB3C-192ED03A8CD9}"/>
              </a:ext>
            </a:extLst>
          </p:cNvPr>
          <p:cNvSpPr txBox="1"/>
          <p:nvPr/>
        </p:nvSpPr>
        <p:spPr>
          <a:xfrm>
            <a:off x="2072838" y="4687200"/>
            <a:ext cx="2011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Create Account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08356-0824-4332-AF3E-ADD16A0D65BC}"/>
              </a:ext>
            </a:extLst>
          </p:cNvPr>
          <p:cNvSpPr txBox="1"/>
          <p:nvPr/>
        </p:nvSpPr>
        <p:spPr>
          <a:xfrm>
            <a:off x="4845601" y="4706185"/>
            <a:ext cx="2011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11102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400" b="1" dirty="0">
                <a:latin typeface="Poppins"/>
                <a:ea typeface="Poppins"/>
                <a:cs typeface="Poppins"/>
                <a:sym typeface="Poppins"/>
              </a:rPr>
              <a:t>Web server</a:t>
            </a:r>
          </a:p>
          <a:p>
            <a:pPr marL="0" lvl="0" indent="0">
              <a:buNone/>
            </a:pPr>
            <a:r>
              <a:rPr lang="en-GB" sz="1400" dirty="0">
                <a:hlinkClick r:id="rId3"/>
              </a:rPr>
              <a:t>http://</a:t>
            </a:r>
            <a:r>
              <a:rPr lang="en-GB" sz="1400" dirty="0" err="1">
                <a:hlinkClick r:id="rId3"/>
              </a:rPr>
              <a:t>dieukhienxe.tk</a:t>
            </a:r>
            <a:endParaRPr lang="en-GB" sz="14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3400" b="1" dirty="0">
              <a:latin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 dirty="0"/>
          </a:p>
        </p:txBody>
      </p:sp>
      <p:sp>
        <p:nvSpPr>
          <p:cNvPr id="415" name="Google Shape;415;p35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E076EFE-8D33-4F0F-8A84-8F2823409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56" y="628783"/>
            <a:ext cx="5991887" cy="36061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AFC91-5986-4EBE-8C29-AFD9FCA7C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4FDF174-22A0-4D0F-BE6F-506D7C40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46" y="3810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6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00252-0665-41C1-B8F4-669F25762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8C5DDD9-1D8D-4B19-B4B7-41F10537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48" y="560387"/>
            <a:ext cx="318770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8A73C-AF47-4DC5-B822-E2F06C016B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AEE6D67-EDB6-4168-B96F-10D566E80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3" r="19" b="4439"/>
          <a:stretch/>
        </p:blipFill>
        <p:spPr>
          <a:xfrm>
            <a:off x="1121693" y="755763"/>
            <a:ext cx="6900614" cy="34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66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EBF90-94AA-4A98-98A1-64692C0FB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5BE0BC4-E39D-4841-89D3-DEC9AB18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87" y="560387"/>
            <a:ext cx="624942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16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F3754-2307-415D-918F-DFA0D10E5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00D6465-F986-4651-8CF2-8A5256C1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59" y="560387"/>
            <a:ext cx="6288082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43DA8-884C-4BDD-8059-32A8EBBA9DD5}"/>
              </a:ext>
            </a:extLst>
          </p:cNvPr>
          <p:cNvSpPr txBox="1"/>
          <p:nvPr/>
        </p:nvSpPr>
        <p:spPr>
          <a:xfrm>
            <a:off x="7799942" y="1641517"/>
            <a:ext cx="1191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oppins Light"/>
              </a:rPr>
              <a:t>0: offline</a:t>
            </a:r>
          </a:p>
          <a:p>
            <a:r>
              <a:rPr lang="en-GB" dirty="0">
                <a:latin typeface="Poppins Light"/>
              </a:rPr>
              <a:t>1: </a:t>
            </a:r>
            <a:r>
              <a:rPr lang="en-GB" dirty="0">
                <a:solidFill>
                  <a:srgbClr val="00FF00"/>
                </a:solidFill>
                <a:latin typeface="Poppins Light"/>
              </a:rPr>
              <a:t>online</a:t>
            </a:r>
          </a:p>
          <a:p>
            <a:r>
              <a:rPr lang="en-GB" dirty="0">
                <a:latin typeface="Poppins Light"/>
              </a:rPr>
              <a:t>2: </a:t>
            </a:r>
            <a:r>
              <a:rPr lang="en-GB" dirty="0">
                <a:solidFill>
                  <a:srgbClr val="FF0000"/>
                </a:solidFill>
                <a:latin typeface="Poppins Light"/>
              </a:rPr>
              <a:t>busy</a:t>
            </a:r>
          </a:p>
        </p:txBody>
      </p:sp>
    </p:spTree>
    <p:extLst>
      <p:ext uri="{BB962C8B-B14F-4D97-AF65-F5344CB8AC3E}">
        <p14:creationId xmlns:p14="http://schemas.microsoft.com/office/powerpoint/2010/main" val="197070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65DCA1-76AF-4BB1-BA44-F86F98C9E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4B3E7FE-344B-4AF6-895D-D0EE4265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55" y="560387"/>
            <a:ext cx="592889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7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65AE4-CF02-468C-8142-77308D0A5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77F7034-39A3-4F61-87F8-C7B15E5B4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239" y="706890"/>
            <a:ext cx="47053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6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0E7BB-2E6F-467D-86BB-2668EFC05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6D0B5687-A461-4231-B7EA-BE5A06BF9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9" r="1002" b="4460"/>
          <a:stretch/>
        </p:blipFill>
        <p:spPr>
          <a:xfrm>
            <a:off x="1121024" y="852488"/>
            <a:ext cx="6832805" cy="34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21" name="Google Shape;421;p3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22" name="Google Shape;422;p36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24" name="Google Shape;424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b="1" dirty="0"/>
              <a:t>Bogeyman Team:</a:t>
            </a:r>
          </a:p>
          <a:p>
            <a:pPr marL="0" lvl="0" indent="0">
              <a:buNone/>
            </a:pPr>
            <a:r>
              <a:rPr lang="en" dirty="0"/>
              <a:t>👉 </a:t>
            </a:r>
            <a:r>
              <a:rPr lang="en-GB" b="1" dirty="0"/>
              <a:t>Lâm </a:t>
            </a:r>
            <a:r>
              <a:rPr lang="en-GB" b="1" dirty="0" err="1"/>
              <a:t>Tiên</a:t>
            </a:r>
            <a:r>
              <a:rPr lang="en-GB" b="1" dirty="0"/>
              <a:t> </a:t>
            </a:r>
            <a:r>
              <a:rPr lang="en-GB" b="1" dirty="0" err="1"/>
              <a:t>Điền</a:t>
            </a:r>
            <a:r>
              <a:rPr lang="en-GB" b="1" dirty="0"/>
              <a:t> An - Leader</a:t>
            </a:r>
          </a:p>
          <a:p>
            <a:pPr marL="0" lvl="0" indent="0">
              <a:buNone/>
            </a:pPr>
            <a:r>
              <a:rPr lang="en" dirty="0"/>
              <a:t>👉 </a:t>
            </a:r>
            <a:r>
              <a:rPr lang="en-GB" b="1" dirty="0" err="1"/>
              <a:t>Huỳnh</a:t>
            </a:r>
            <a:r>
              <a:rPr lang="en-GB" b="1" dirty="0"/>
              <a:t> </a:t>
            </a:r>
            <a:r>
              <a:rPr lang="en-GB" b="1" dirty="0" err="1"/>
              <a:t>Tiến</a:t>
            </a:r>
            <a:r>
              <a:rPr lang="en-GB" b="1" dirty="0"/>
              <a:t> </a:t>
            </a:r>
            <a:r>
              <a:rPr lang="en-GB" b="1" dirty="0" err="1"/>
              <a:t>Đạt</a:t>
            </a:r>
            <a:r>
              <a:rPr lang="en-GB" b="1" dirty="0"/>
              <a:t> – Main Coder</a:t>
            </a:r>
          </a:p>
          <a:p>
            <a:pPr marL="0" lvl="0" indent="0">
              <a:buNone/>
            </a:pPr>
            <a:r>
              <a:rPr lang="en" dirty="0"/>
              <a:t>👉 </a:t>
            </a:r>
            <a:r>
              <a:rPr lang="en" b="1" dirty="0"/>
              <a:t>Nguyễn Công Trí Nhân – </a:t>
            </a:r>
            <a:r>
              <a:rPr lang="en-GB" b="1" dirty="0"/>
              <a:t>Reporter</a:t>
            </a:r>
            <a:endParaRPr b="1" dirty="0"/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B90CC-37F0-4FDE-B30F-07170F3A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64" y="567050"/>
            <a:ext cx="3960000" cy="3960000"/>
          </a:xfrm>
          <a:prstGeom prst="rect">
            <a:avLst/>
          </a:prstGeom>
        </p:spPr>
      </p:pic>
      <p:grpSp>
        <p:nvGrpSpPr>
          <p:cNvPr id="189" name="Google Shape;189;p19"/>
          <p:cNvGrpSpPr/>
          <p:nvPr/>
        </p:nvGrpSpPr>
        <p:grpSpPr>
          <a:xfrm>
            <a:off x="5059886" y="3255888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Idea </a:t>
            </a:r>
            <a:endParaRPr dirty="0"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Develop a robot controlled by smartphone</a:t>
            </a:r>
          </a:p>
          <a:p>
            <a:pPr marL="285750" indent="-285750"/>
            <a:r>
              <a:rPr lang="en-US" dirty="0"/>
              <a:t>That robot is used to do some jobs in some places too dangerous for humans.</a:t>
            </a:r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5644896" y="3840750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820;p39">
            <a:extLst>
              <a:ext uri="{FF2B5EF4-FFF2-40B4-BE49-F238E27FC236}">
                <a16:creationId xmlns:a16="http://schemas.microsoft.com/office/drawing/2014/main" id="{5256517F-F2A2-44AE-9633-20777F8A7D2E}"/>
              </a:ext>
            </a:extLst>
          </p:cNvPr>
          <p:cNvGrpSpPr/>
          <p:nvPr/>
        </p:nvGrpSpPr>
        <p:grpSpPr>
          <a:xfrm>
            <a:off x="1599636" y="1210666"/>
            <a:ext cx="272052" cy="431320"/>
            <a:chOff x="6718575" y="2318625"/>
            <a:chExt cx="256950" cy="407375"/>
          </a:xfrm>
        </p:grpSpPr>
        <p:sp>
          <p:nvSpPr>
            <p:cNvPr id="16" name="Google Shape;821;p39">
              <a:extLst>
                <a:ext uri="{FF2B5EF4-FFF2-40B4-BE49-F238E27FC236}">
                  <a16:creationId xmlns:a16="http://schemas.microsoft.com/office/drawing/2014/main" id="{70F2EA73-0520-4243-8B6E-15E0EBE631E7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22;p39">
              <a:extLst>
                <a:ext uri="{FF2B5EF4-FFF2-40B4-BE49-F238E27FC236}">
                  <a16:creationId xmlns:a16="http://schemas.microsoft.com/office/drawing/2014/main" id="{5C97BF98-1E29-4157-92D9-FC79F3B1C2A4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23;p39">
              <a:extLst>
                <a:ext uri="{FF2B5EF4-FFF2-40B4-BE49-F238E27FC236}">
                  <a16:creationId xmlns:a16="http://schemas.microsoft.com/office/drawing/2014/main" id="{DB465564-6E0B-4D9B-BA97-A106FF896C55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4;p39">
              <a:extLst>
                <a:ext uri="{FF2B5EF4-FFF2-40B4-BE49-F238E27FC236}">
                  <a16:creationId xmlns:a16="http://schemas.microsoft.com/office/drawing/2014/main" id="{B1CD340B-5B7E-44A9-B3D1-2346BBDD8125}"/>
                </a:ext>
              </a:extLst>
            </p:cNvPr>
            <p:cNvSpPr/>
            <p:nvPr/>
          </p:nvSpPr>
          <p:spPr>
            <a:xfrm>
              <a:off x="6784926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5;p39">
              <a:extLst>
                <a:ext uri="{FF2B5EF4-FFF2-40B4-BE49-F238E27FC236}">
                  <a16:creationId xmlns:a16="http://schemas.microsoft.com/office/drawing/2014/main" id="{E832B9B4-8CA3-4C5B-B824-12E526E4CF6D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6;p39">
              <a:extLst>
                <a:ext uri="{FF2B5EF4-FFF2-40B4-BE49-F238E27FC236}">
                  <a16:creationId xmlns:a16="http://schemas.microsoft.com/office/drawing/2014/main" id="{FA63F41F-1945-4419-BD78-8161D96450C5}"/>
                </a:ext>
              </a:extLst>
            </p:cNvPr>
            <p:cNvSpPr/>
            <p:nvPr/>
          </p:nvSpPr>
          <p:spPr>
            <a:xfrm>
              <a:off x="6873825" y="2452529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7;p39">
              <a:extLst>
                <a:ext uri="{FF2B5EF4-FFF2-40B4-BE49-F238E27FC236}">
                  <a16:creationId xmlns:a16="http://schemas.microsoft.com/office/drawing/2014/main" id="{9E92E2F4-0FE6-4D79-B833-8B92922A6A24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8;p39">
              <a:extLst>
                <a:ext uri="{FF2B5EF4-FFF2-40B4-BE49-F238E27FC236}">
                  <a16:creationId xmlns:a16="http://schemas.microsoft.com/office/drawing/2014/main" id="{5AE8FE97-AD66-4356-9BA8-315354810F56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837" y="567050"/>
            <a:ext cx="3952095" cy="3960000"/>
          </a:xfrm>
          <a:prstGeom prst="rect">
            <a:avLst/>
          </a:prstGeom>
        </p:spPr>
      </p:pic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Control everywhere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Low-Power</a:t>
            </a:r>
            <a:endParaRPr dirty="0"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Robot</a:t>
            </a:r>
            <a:endParaRPr dirty="0"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Via </a:t>
            </a:r>
            <a:r>
              <a:rPr lang="en-GB" dirty="0" err="1"/>
              <a:t>WiFi</a:t>
            </a:r>
            <a:r>
              <a:rPr lang="en-GB" dirty="0"/>
              <a:t> connection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Small Size</a:t>
            </a:r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5159041" y="3211822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30324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5749435" y="380222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C296F4-1B74-4DBE-A416-C5B8D34CE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2" t="27623" r="26653" b="28889"/>
          <a:stretch/>
        </p:blipFill>
        <p:spPr>
          <a:xfrm>
            <a:off x="3079214" y="598595"/>
            <a:ext cx="2588964" cy="2236801"/>
          </a:xfrm>
          <a:prstGeom prst="rect">
            <a:avLst/>
          </a:prstGeom>
        </p:spPr>
      </p:pic>
      <p:pic>
        <p:nvPicPr>
          <p:cNvPr id="2050" name="Picture 2" descr="https://cdn.sparkfun.com/assets/parts/6/8/1/6/11224-04.jpg">
            <a:extLst>
              <a:ext uri="{FF2B5EF4-FFF2-40B4-BE49-F238E27FC236}">
                <a16:creationId xmlns:a16="http://schemas.microsoft.com/office/drawing/2014/main" id="{575B7AF7-33EE-499E-9CBE-4F98B47DD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3" y="389274"/>
            <a:ext cx="2588963" cy="2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CFBD8-8121-4459-84D9-966D0E3960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5A221-4220-4352-8143-5DADECDB5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028" y="91818"/>
            <a:ext cx="2588963" cy="2663396"/>
          </a:xfrm>
          <a:prstGeom prst="rect">
            <a:avLst/>
          </a:prstGeom>
        </p:spPr>
      </p:pic>
      <p:pic>
        <p:nvPicPr>
          <p:cNvPr id="2052" name="Picture 4" descr="Image result for cam bien sieu am module">
            <a:extLst>
              <a:ext uri="{FF2B5EF4-FFF2-40B4-BE49-F238E27FC236}">
                <a16:creationId xmlns:a16="http://schemas.microsoft.com/office/drawing/2014/main" id="{989358F5-1738-4372-BBDB-830F8CA69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t="16279" r="7805" b="15824"/>
          <a:stretch/>
        </p:blipFill>
        <p:spPr bwMode="auto">
          <a:xfrm>
            <a:off x="302905" y="2835396"/>
            <a:ext cx="2496068" cy="19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Äá»ng cÆ¡ dc">
            <a:extLst>
              <a:ext uri="{FF2B5EF4-FFF2-40B4-BE49-F238E27FC236}">
                <a16:creationId xmlns:a16="http://schemas.microsoft.com/office/drawing/2014/main" id="{B36D801F-67DF-442E-9F6B-EDD5FD549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7446" r="6600" b="15856"/>
          <a:stretch/>
        </p:blipFill>
        <p:spPr bwMode="auto">
          <a:xfrm>
            <a:off x="3246847" y="2813753"/>
            <a:ext cx="2496069" cy="190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9725D84-0DB4-44B5-8E94-8EA3016688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779825"/>
              </p:ext>
            </p:extLst>
          </p:nvPr>
        </p:nvGraphicFramePr>
        <p:xfrm>
          <a:off x="6159592" y="3190690"/>
          <a:ext cx="2803224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8" imgW="3560040" imgH="1694520" progId="">
                  <p:embed/>
                </p:oleObj>
              </mc:Choice>
              <mc:Fallback>
                <p:oleObj r:id="rId8" imgW="3560040" imgH="169452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9725D84-0DB4-44B5-8E94-8EA301668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59592" y="3190690"/>
                        <a:ext cx="2803224" cy="133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8DCC32B-2E74-4BA1-8B78-A55553E8FAC3}"/>
              </a:ext>
            </a:extLst>
          </p:cNvPr>
          <p:cNvSpPr txBox="1"/>
          <p:nvPr/>
        </p:nvSpPr>
        <p:spPr>
          <a:xfrm>
            <a:off x="652375" y="2636106"/>
            <a:ext cx="167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oppins Light"/>
              </a:rPr>
              <a:t>Arduino Uno </a:t>
            </a:r>
            <a:r>
              <a:rPr lang="en-GB" dirty="0" err="1">
                <a:latin typeface="Poppins Light"/>
              </a:rPr>
              <a:t>R3</a:t>
            </a:r>
            <a:endParaRPr lang="en-GB" dirty="0">
              <a:latin typeface="Poppins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D3B2D-A073-471E-A7F4-E2D7C58835D5}"/>
              </a:ext>
            </a:extLst>
          </p:cNvPr>
          <p:cNvSpPr txBox="1"/>
          <p:nvPr/>
        </p:nvSpPr>
        <p:spPr>
          <a:xfrm>
            <a:off x="3657255" y="2636105"/>
            <a:ext cx="167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oppins Light"/>
              </a:rPr>
              <a:t>ESP8266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E1A23-F982-4377-B7FD-5B9B1B560219}"/>
              </a:ext>
            </a:extLst>
          </p:cNvPr>
          <p:cNvSpPr txBox="1"/>
          <p:nvPr/>
        </p:nvSpPr>
        <p:spPr>
          <a:xfrm>
            <a:off x="6723578" y="2584094"/>
            <a:ext cx="167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Poppins Light"/>
              </a:rPr>
              <a:t>L298</a:t>
            </a:r>
            <a:endParaRPr lang="en-GB" dirty="0">
              <a:latin typeface="Poppi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0F0D9-AC6A-4637-86B7-1628B17C26FC}"/>
              </a:ext>
            </a:extLst>
          </p:cNvPr>
          <p:cNvSpPr txBox="1"/>
          <p:nvPr/>
        </p:nvSpPr>
        <p:spPr>
          <a:xfrm>
            <a:off x="3734374" y="4640361"/>
            <a:ext cx="167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oppins Light"/>
              </a:rPr>
              <a:t>Motor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725BA-7303-4AAC-881B-186B1BE3B499}"/>
              </a:ext>
            </a:extLst>
          </p:cNvPr>
          <p:cNvSpPr txBox="1"/>
          <p:nvPr/>
        </p:nvSpPr>
        <p:spPr>
          <a:xfrm>
            <a:off x="6801883" y="4578710"/>
            <a:ext cx="167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oppins Light"/>
              </a:rPr>
              <a:t>Buzzer &amp; 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5D8EE-57F6-4304-88E2-CA5AB66313DB}"/>
              </a:ext>
            </a:extLst>
          </p:cNvPr>
          <p:cNvSpPr txBox="1"/>
          <p:nvPr/>
        </p:nvSpPr>
        <p:spPr>
          <a:xfrm>
            <a:off x="713313" y="4679621"/>
            <a:ext cx="167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oppins Light"/>
              </a:rPr>
              <a:t>Sonar SRF 05</a:t>
            </a:r>
          </a:p>
        </p:txBody>
      </p:sp>
    </p:spTree>
    <p:extLst>
      <p:ext uri="{BB962C8B-B14F-4D97-AF65-F5344CB8AC3E}">
        <p14:creationId xmlns:p14="http://schemas.microsoft.com/office/powerpoint/2010/main" val="237327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oy, laptop&#10;&#10;Description automatically generated">
            <a:extLst>
              <a:ext uri="{FF2B5EF4-FFF2-40B4-BE49-F238E27FC236}">
                <a16:creationId xmlns:a16="http://schemas.microsoft.com/office/drawing/2014/main" id="{3C4D187E-F227-47B9-917B-07C496A8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5" name="Google Shape;385;p33"/>
          <p:cNvSpPr txBox="1">
            <a:spLocks noGrp="1"/>
          </p:cNvSpPr>
          <p:nvPr>
            <p:ph type="body" idx="4294967295"/>
          </p:nvPr>
        </p:nvSpPr>
        <p:spPr>
          <a:xfrm>
            <a:off x="230113" y="491993"/>
            <a:ext cx="1754449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Poppins"/>
                <a:ea typeface="Poppins"/>
                <a:cs typeface="Poppins"/>
                <a:sym typeface="Poppins"/>
              </a:rPr>
              <a:t>Mobile project</a:t>
            </a:r>
            <a:endParaRPr sz="3600" dirty="0"/>
          </a:p>
        </p:txBody>
      </p:sp>
      <p:sp>
        <p:nvSpPr>
          <p:cNvPr id="387" name="Google Shape;38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93" name="Google Shape;393;p33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D6B36-989B-4341-968A-C690B5AEA0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2AF6BAF-CA17-4AD0-A90A-1F8C8285F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560387"/>
            <a:ext cx="8045450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92F7D-697A-4363-8A79-23E87105BAF9}"/>
              </a:ext>
            </a:extLst>
          </p:cNvPr>
          <p:cNvSpPr txBox="1"/>
          <p:nvPr/>
        </p:nvSpPr>
        <p:spPr>
          <a:xfrm>
            <a:off x="3869674" y="4643692"/>
            <a:ext cx="140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Main Activity</a:t>
            </a:r>
          </a:p>
        </p:txBody>
      </p:sp>
    </p:spTree>
    <p:extLst>
      <p:ext uri="{BB962C8B-B14F-4D97-AF65-F5344CB8AC3E}">
        <p14:creationId xmlns:p14="http://schemas.microsoft.com/office/powerpoint/2010/main" val="895473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0233-03B7-4944-9425-FA60B9C2F6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908DE13-6D0C-4A28-BFBC-D7C474133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560387"/>
            <a:ext cx="8045450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F45ED-9313-4B95-B2EE-A8B21FD508C8}"/>
              </a:ext>
            </a:extLst>
          </p:cNvPr>
          <p:cNvSpPr txBox="1"/>
          <p:nvPr/>
        </p:nvSpPr>
        <p:spPr>
          <a:xfrm>
            <a:off x="3869674" y="4643692"/>
            <a:ext cx="140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Main Activity</a:t>
            </a:r>
          </a:p>
        </p:txBody>
      </p:sp>
    </p:spTree>
    <p:extLst>
      <p:ext uri="{BB962C8B-B14F-4D97-AF65-F5344CB8AC3E}">
        <p14:creationId xmlns:p14="http://schemas.microsoft.com/office/powerpoint/2010/main" val="3017656336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155</Words>
  <Application>Microsoft Office PowerPoint</Application>
  <PresentationFormat>On-screen Show (16:9)</PresentationFormat>
  <Paragraphs>72</Paragraphs>
  <Slides>27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Poppins</vt:lpstr>
      <vt:lpstr>Poppins Light</vt:lpstr>
      <vt:lpstr>Arial</vt:lpstr>
      <vt:lpstr>Cymbeline template</vt:lpstr>
      <vt:lpstr>REMOTE CONTROL CAR </vt:lpstr>
      <vt:lpstr>PowerPoint Presentation</vt:lpstr>
      <vt:lpstr>Hello!</vt:lpstr>
      <vt:lpstr>Idea </vt:lpstr>
      <vt:lpstr>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Elip Lâm</cp:lastModifiedBy>
  <cp:revision>7</cp:revision>
  <dcterms:modified xsi:type="dcterms:W3CDTF">2019-05-29T02:57:21Z</dcterms:modified>
</cp:coreProperties>
</file>